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7" r:id="rId2"/>
    <p:sldMasterId id="2147483653" r:id="rId3"/>
    <p:sldMasterId id="2147483655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38404800" cy="32918400"/>
  <p:notesSz cx="6858000" cy="9144000"/>
  <p:defaultTextStyle>
    <a:defPPr>
      <a:defRPr lang="en-US"/>
    </a:defPPr>
    <a:lvl1pPr marL="0" algn="l" defTabSz="4388373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94188" algn="l" defTabSz="4388373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88373" algn="l" defTabSz="4388373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582561" algn="l" defTabSz="4388373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776747" algn="l" defTabSz="4388373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970935" algn="l" defTabSz="4388373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3165123" algn="l" defTabSz="4388373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359309" algn="l" defTabSz="4388373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553497" algn="l" defTabSz="4388373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8">
          <p15:clr>
            <a:srgbClr val="A4A3A4"/>
          </p15:clr>
        </p15:guide>
        <p15:guide id="2" orient="horz" pos="288">
          <p15:clr>
            <a:srgbClr val="A4A3A4"/>
          </p15:clr>
        </p15:guide>
        <p15:guide id="3" orient="horz" pos="20160">
          <p15:clr>
            <a:srgbClr val="A4A3A4"/>
          </p15:clr>
        </p15:guide>
        <p15:guide id="4" orient="horz">
          <p15:clr>
            <a:srgbClr val="A4A3A4"/>
          </p15:clr>
        </p15:guide>
        <p15:guide id="5" pos="508">
          <p15:clr>
            <a:srgbClr val="A4A3A4"/>
          </p15:clr>
        </p15:guide>
        <p15:guide id="6" pos="2368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EEF"/>
    <a:srgbClr val="004D00"/>
    <a:srgbClr val="1C652F"/>
    <a:srgbClr val="4D5B6E"/>
    <a:srgbClr val="25410E"/>
    <a:srgbClr val="E3E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53" autoAdjust="0"/>
    <p:restoredTop sz="94676" autoAdjust="0"/>
  </p:normalViewPr>
  <p:slideViewPr>
    <p:cSldViewPr snapToGrid="0" snapToObjects="1" showGuides="1">
      <p:cViewPr varScale="1">
        <p:scale>
          <a:sx n="22" d="100"/>
          <a:sy n="22" d="100"/>
        </p:scale>
        <p:origin x="2152" y="288"/>
      </p:cViewPr>
      <p:guideLst>
        <p:guide orient="horz" pos="3318"/>
        <p:guide orient="horz" pos="288"/>
        <p:guide orient="horz" pos="20160"/>
        <p:guide orient="horz"/>
        <p:guide pos="508"/>
        <p:guide pos="236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125" d="100"/>
          <a:sy n="125" d="100"/>
        </p:scale>
        <p:origin x="-4664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7/15/19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0" y="685800"/>
            <a:ext cx="4000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23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8373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94188" algn="l" defTabSz="4388373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88373" algn="l" defTabSz="4388373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582561" algn="l" defTabSz="4388373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776747" algn="l" defTabSz="4388373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970935" algn="l" defTabSz="4388373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3165123" algn="l" defTabSz="4388373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359309" algn="l" defTabSz="4388373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553497" algn="l" defTabSz="4388373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ofS 4 Column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791165" y="6004406"/>
            <a:ext cx="8799711" cy="150802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marR="0" indent="0" algn="just" defTabSz="43883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340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marL="0" marR="0" lvl="0" indent="0" algn="just" defTabSz="43883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dirty="0"/>
          </a:p>
          <a:p>
            <a:pPr lvl="0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07049" y="5295418"/>
            <a:ext cx="8792766" cy="738635"/>
          </a:xfrm>
          <a:prstGeom prst="rect">
            <a:avLst/>
          </a:prstGeom>
          <a:solidFill>
            <a:srgbClr val="00AEEF"/>
          </a:solidFill>
        </p:spPr>
        <p:txBody>
          <a:bodyPr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edit) INTRODUCTION or ABSTRACT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807047" y="14242192"/>
            <a:ext cx="8794155" cy="738635"/>
          </a:xfrm>
          <a:prstGeom prst="rect">
            <a:avLst/>
          </a:prstGeom>
          <a:solidFill>
            <a:srgbClr val="00AEEF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edit)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0138770" y="5996468"/>
            <a:ext cx="8792766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0138771" y="5295418"/>
            <a:ext cx="8792766" cy="738635"/>
          </a:xfrm>
          <a:prstGeom prst="rect">
            <a:avLst/>
          </a:prstGeom>
          <a:solidFill>
            <a:srgbClr val="00AEEF"/>
          </a:solidFill>
        </p:spPr>
        <p:txBody>
          <a:bodyPr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edit)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9476047" y="6004406"/>
            <a:ext cx="8792766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9469100" y="5287480"/>
            <a:ext cx="8801100" cy="738635"/>
          </a:xfrm>
          <a:prstGeom prst="rect">
            <a:avLst/>
          </a:prstGeom>
          <a:solidFill>
            <a:srgbClr val="00AEEF"/>
          </a:solidFill>
        </p:spPr>
        <p:txBody>
          <a:bodyPr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edit)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8809156" y="5295418"/>
            <a:ext cx="8791142" cy="738635"/>
          </a:xfrm>
          <a:prstGeom prst="rect">
            <a:avLst/>
          </a:prstGeom>
          <a:solidFill>
            <a:srgbClr val="00AEEF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8809156" y="6004406"/>
            <a:ext cx="8791142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8804177" y="14302417"/>
            <a:ext cx="8791142" cy="738635"/>
          </a:xfrm>
          <a:prstGeom prst="rect">
            <a:avLst/>
          </a:prstGeom>
          <a:solidFill>
            <a:srgbClr val="00AEEF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edit)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8814268" y="15011404"/>
            <a:ext cx="8795545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8809156" y="25432081"/>
            <a:ext cx="8791142" cy="1292633"/>
          </a:xfrm>
          <a:prstGeom prst="rect">
            <a:avLst/>
          </a:prstGeom>
          <a:solidFill>
            <a:srgbClr val="00AEEF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edit)  ACKNOWLEDGEMENTS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8799774" y="26433448"/>
            <a:ext cx="8795545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791165" y="14951554"/>
            <a:ext cx="8799711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58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39566457" y="21241813"/>
            <a:ext cx="7950812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121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40713134" y="25071905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6667500" y="3195828"/>
            <a:ext cx="29097288" cy="1371600"/>
          </a:xfrm>
          <a:prstGeom prst="rect">
            <a:avLst/>
          </a:prstGeom>
        </p:spPr>
        <p:txBody>
          <a:bodyPr lIns="91428" tIns="45714" rIns="91428" bIns="45714"/>
          <a:lstStyle>
            <a:lvl1pPr algn="ctr">
              <a:buFontTx/>
              <a:buNone/>
              <a:defRPr sz="6700">
                <a:solidFill>
                  <a:srgbClr val="00AEEF"/>
                </a:solidFill>
                <a:latin typeface="+mn-lt"/>
                <a:cs typeface="Trebuchet MS"/>
              </a:defRPr>
            </a:lvl1pPr>
            <a:lvl2pPr>
              <a:buFontTx/>
              <a:buNone/>
              <a:defRPr sz="7100"/>
            </a:lvl2pPr>
            <a:lvl3pPr>
              <a:buFontTx/>
              <a:buNone/>
              <a:defRPr sz="7100"/>
            </a:lvl3pPr>
            <a:lvl4pPr>
              <a:buFontTx/>
              <a:buNone/>
              <a:defRPr sz="7100"/>
            </a:lvl4pPr>
            <a:lvl5pPr>
              <a:buFontTx/>
              <a:buNone/>
              <a:defRPr sz="7100"/>
            </a:lvl5pPr>
          </a:lstStyle>
          <a:p>
            <a:pPr lvl="0"/>
            <a:r>
              <a:rPr lang="en-US" dirty="0"/>
              <a:t>Click to edit authors</a:t>
            </a:r>
          </a:p>
          <a:p>
            <a:pPr lvl="0"/>
            <a:endParaRPr lang="en-US" dirty="0"/>
          </a:p>
        </p:txBody>
      </p:sp>
      <p:sp>
        <p:nvSpPr>
          <p:cNvPr id="100" name="Text Placeholder 3"/>
          <p:cNvSpPr>
            <a:spLocks noGrp="1"/>
          </p:cNvSpPr>
          <p:nvPr>
            <p:ph type="body" sz="quarter" idx="162" hasCustomPrompt="1"/>
          </p:nvPr>
        </p:nvSpPr>
        <p:spPr>
          <a:xfrm>
            <a:off x="39566457" y="21240883"/>
            <a:ext cx="7950812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101" name="Text Placeholder 3"/>
          <p:cNvSpPr>
            <a:spLocks noGrp="1"/>
          </p:cNvSpPr>
          <p:nvPr>
            <p:ph type="body" sz="quarter" idx="163" hasCustomPrompt="1"/>
          </p:nvPr>
        </p:nvSpPr>
        <p:spPr>
          <a:xfrm>
            <a:off x="39566457" y="21240883"/>
            <a:ext cx="7950812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102" name="Text Placeholder 3"/>
          <p:cNvSpPr>
            <a:spLocks noGrp="1"/>
          </p:cNvSpPr>
          <p:nvPr>
            <p:ph type="body" sz="quarter" idx="164" hasCustomPrompt="1"/>
          </p:nvPr>
        </p:nvSpPr>
        <p:spPr>
          <a:xfrm>
            <a:off x="39566457" y="21240883"/>
            <a:ext cx="7950812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105" name="Text Placeholder 3"/>
          <p:cNvSpPr>
            <a:spLocks noGrp="1"/>
          </p:cNvSpPr>
          <p:nvPr>
            <p:ph type="body" sz="quarter" idx="165" hasCustomPrompt="1"/>
          </p:nvPr>
        </p:nvSpPr>
        <p:spPr>
          <a:xfrm>
            <a:off x="39566457" y="21240883"/>
            <a:ext cx="7950812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106" name="Text Placeholder 3"/>
          <p:cNvSpPr>
            <a:spLocks noGrp="1"/>
          </p:cNvSpPr>
          <p:nvPr>
            <p:ph type="body" sz="quarter" idx="166" hasCustomPrompt="1"/>
          </p:nvPr>
        </p:nvSpPr>
        <p:spPr>
          <a:xfrm>
            <a:off x="39566457" y="21240883"/>
            <a:ext cx="7950812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107" name="Text Placeholder 3"/>
          <p:cNvSpPr>
            <a:spLocks noGrp="1"/>
          </p:cNvSpPr>
          <p:nvPr>
            <p:ph type="body" sz="quarter" idx="167" hasCustomPrompt="1"/>
          </p:nvPr>
        </p:nvSpPr>
        <p:spPr>
          <a:xfrm>
            <a:off x="39566457" y="21240883"/>
            <a:ext cx="7950812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108" name="Text Placeholder 3"/>
          <p:cNvSpPr>
            <a:spLocks noGrp="1"/>
          </p:cNvSpPr>
          <p:nvPr>
            <p:ph type="body" sz="quarter" idx="168" hasCustomPrompt="1"/>
          </p:nvPr>
        </p:nvSpPr>
        <p:spPr>
          <a:xfrm>
            <a:off x="39566457" y="21240883"/>
            <a:ext cx="7950812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109" name="Text Placeholder 3"/>
          <p:cNvSpPr>
            <a:spLocks noGrp="1"/>
          </p:cNvSpPr>
          <p:nvPr>
            <p:ph type="body" sz="quarter" idx="169" hasCustomPrompt="1"/>
          </p:nvPr>
        </p:nvSpPr>
        <p:spPr>
          <a:xfrm>
            <a:off x="39566457" y="21240883"/>
            <a:ext cx="7950812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110" name="Text Placeholder 3"/>
          <p:cNvSpPr>
            <a:spLocks noGrp="1"/>
          </p:cNvSpPr>
          <p:nvPr>
            <p:ph type="body" sz="quarter" idx="170" hasCustomPrompt="1"/>
          </p:nvPr>
        </p:nvSpPr>
        <p:spPr>
          <a:xfrm>
            <a:off x="39566457" y="21240883"/>
            <a:ext cx="7950812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113" name="Text Placeholder 3"/>
          <p:cNvSpPr>
            <a:spLocks noGrp="1"/>
          </p:cNvSpPr>
          <p:nvPr>
            <p:ph type="body" sz="quarter" idx="171" hasCustomPrompt="1"/>
          </p:nvPr>
        </p:nvSpPr>
        <p:spPr>
          <a:xfrm>
            <a:off x="39566457" y="21240883"/>
            <a:ext cx="7950812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53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39219615" y="18670179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54" name="Text Placeholder 5"/>
          <p:cNvSpPr>
            <a:spLocks noGrp="1"/>
          </p:cNvSpPr>
          <p:nvPr>
            <p:ph type="body" sz="quarter" idx="172" hasCustomPrompt="1"/>
          </p:nvPr>
        </p:nvSpPr>
        <p:spPr>
          <a:xfrm>
            <a:off x="39219615" y="18670179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55" name="Text Placeholder 5"/>
          <p:cNvSpPr>
            <a:spLocks noGrp="1"/>
          </p:cNvSpPr>
          <p:nvPr>
            <p:ph type="body" sz="quarter" idx="174" hasCustomPrompt="1"/>
          </p:nvPr>
        </p:nvSpPr>
        <p:spPr>
          <a:xfrm>
            <a:off x="39219615" y="18670179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56" name="Text Placeholder 5"/>
          <p:cNvSpPr>
            <a:spLocks noGrp="1"/>
          </p:cNvSpPr>
          <p:nvPr>
            <p:ph type="body" sz="quarter" idx="175" hasCustomPrompt="1"/>
          </p:nvPr>
        </p:nvSpPr>
        <p:spPr>
          <a:xfrm>
            <a:off x="39219615" y="18670179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57" name="Text Placeholder 5"/>
          <p:cNvSpPr>
            <a:spLocks noGrp="1"/>
          </p:cNvSpPr>
          <p:nvPr>
            <p:ph type="body" sz="quarter" idx="176" hasCustomPrompt="1"/>
          </p:nvPr>
        </p:nvSpPr>
        <p:spPr>
          <a:xfrm>
            <a:off x="39219615" y="18670179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59" name="Text Placeholder 5"/>
          <p:cNvSpPr>
            <a:spLocks noGrp="1"/>
          </p:cNvSpPr>
          <p:nvPr>
            <p:ph type="body" sz="quarter" idx="177" hasCustomPrompt="1"/>
          </p:nvPr>
        </p:nvSpPr>
        <p:spPr>
          <a:xfrm>
            <a:off x="39219615" y="18670179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61" name="Text Placeholder 5"/>
          <p:cNvSpPr>
            <a:spLocks noGrp="1"/>
          </p:cNvSpPr>
          <p:nvPr>
            <p:ph type="body" sz="quarter" idx="178" hasCustomPrompt="1"/>
          </p:nvPr>
        </p:nvSpPr>
        <p:spPr>
          <a:xfrm>
            <a:off x="39219615" y="18670179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79" hasCustomPrompt="1"/>
          </p:nvPr>
        </p:nvSpPr>
        <p:spPr>
          <a:xfrm>
            <a:off x="39219615" y="18616929"/>
            <a:ext cx="8794155" cy="738635"/>
          </a:xfrm>
          <a:prstGeom prst="rect">
            <a:avLst/>
          </a:prstGeom>
          <a:solidFill>
            <a:srgbClr val="00AEEF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52" name="Picture Placeholder 13"/>
          <p:cNvSpPr>
            <a:spLocks noGrp="1"/>
          </p:cNvSpPr>
          <p:nvPr>
            <p:ph type="pic" sz="quarter" idx="181" hasCustomPrompt="1"/>
          </p:nvPr>
        </p:nvSpPr>
        <p:spPr>
          <a:xfrm>
            <a:off x="40713134" y="25071905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65" name="Picture Placeholder 13"/>
          <p:cNvSpPr>
            <a:spLocks noGrp="1"/>
          </p:cNvSpPr>
          <p:nvPr>
            <p:ph type="pic" sz="quarter" idx="182" hasCustomPrompt="1"/>
          </p:nvPr>
        </p:nvSpPr>
        <p:spPr>
          <a:xfrm>
            <a:off x="40713134" y="25071905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66" name="Picture Placeholder 13"/>
          <p:cNvSpPr>
            <a:spLocks noGrp="1"/>
          </p:cNvSpPr>
          <p:nvPr>
            <p:ph type="pic" sz="quarter" idx="183" hasCustomPrompt="1"/>
          </p:nvPr>
        </p:nvSpPr>
        <p:spPr>
          <a:xfrm>
            <a:off x="40713134" y="25071905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67" name="Picture Placeholder 13"/>
          <p:cNvSpPr>
            <a:spLocks noGrp="1"/>
          </p:cNvSpPr>
          <p:nvPr>
            <p:ph type="pic" sz="quarter" idx="184" hasCustomPrompt="1"/>
          </p:nvPr>
        </p:nvSpPr>
        <p:spPr>
          <a:xfrm>
            <a:off x="40713134" y="25071905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68" name="Picture Placeholder 13"/>
          <p:cNvSpPr>
            <a:spLocks noGrp="1"/>
          </p:cNvSpPr>
          <p:nvPr>
            <p:ph type="pic" sz="quarter" idx="185" hasCustomPrompt="1"/>
          </p:nvPr>
        </p:nvSpPr>
        <p:spPr>
          <a:xfrm>
            <a:off x="40713134" y="25071905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69" name="Picture Placeholder 13"/>
          <p:cNvSpPr>
            <a:spLocks noGrp="1"/>
          </p:cNvSpPr>
          <p:nvPr>
            <p:ph type="pic" sz="quarter" idx="186" hasCustomPrompt="1"/>
          </p:nvPr>
        </p:nvSpPr>
        <p:spPr>
          <a:xfrm>
            <a:off x="40713134" y="25071905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70" name="Picture Placeholder 13"/>
          <p:cNvSpPr>
            <a:spLocks noGrp="1"/>
          </p:cNvSpPr>
          <p:nvPr>
            <p:ph type="pic" sz="quarter" idx="187" hasCustomPrompt="1"/>
          </p:nvPr>
        </p:nvSpPr>
        <p:spPr>
          <a:xfrm>
            <a:off x="40713134" y="25071905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71" name="Picture Placeholder 13"/>
          <p:cNvSpPr>
            <a:spLocks noGrp="1"/>
          </p:cNvSpPr>
          <p:nvPr>
            <p:ph type="pic" sz="quarter" idx="188" hasCustomPrompt="1"/>
          </p:nvPr>
        </p:nvSpPr>
        <p:spPr>
          <a:xfrm>
            <a:off x="40713134" y="25071905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72" name="Picture Placeholder 13"/>
          <p:cNvSpPr>
            <a:spLocks noGrp="1"/>
          </p:cNvSpPr>
          <p:nvPr>
            <p:ph type="pic" sz="quarter" idx="189" hasCustomPrompt="1"/>
          </p:nvPr>
        </p:nvSpPr>
        <p:spPr>
          <a:xfrm>
            <a:off x="40713134" y="25071905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73" name="Picture Placeholder 13"/>
          <p:cNvSpPr>
            <a:spLocks noGrp="1"/>
          </p:cNvSpPr>
          <p:nvPr>
            <p:ph type="pic" sz="quarter" idx="190" hasCustomPrompt="1"/>
          </p:nvPr>
        </p:nvSpPr>
        <p:spPr>
          <a:xfrm>
            <a:off x="40713134" y="25071905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D760545-E3F6-E041-93D9-37994163B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00" y="1752600"/>
            <a:ext cx="29097288" cy="205235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ofS 3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91164" y="6004406"/>
            <a:ext cx="11892367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07046" y="5295418"/>
            <a:ext cx="11876486" cy="738635"/>
          </a:xfrm>
          <a:prstGeom prst="rect">
            <a:avLst/>
          </a:prstGeom>
          <a:solidFill>
            <a:srgbClr val="00AEEF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807047" y="17949532"/>
            <a:ext cx="11893756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824321" y="17272653"/>
            <a:ext cx="11876484" cy="738635"/>
          </a:xfrm>
          <a:prstGeom prst="rect">
            <a:avLst/>
          </a:prstGeom>
          <a:solidFill>
            <a:srgbClr val="00AEEF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3259993" y="21304136"/>
            <a:ext cx="11875093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3259993" y="20603086"/>
            <a:ext cx="11875093" cy="738635"/>
          </a:xfrm>
          <a:prstGeom prst="rect">
            <a:avLst/>
          </a:prstGeom>
          <a:solidFill>
            <a:srgbClr val="00AEEF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3266939" y="6012344"/>
            <a:ext cx="11875093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3259993" y="5295418"/>
            <a:ext cx="11882041" cy="738635"/>
          </a:xfrm>
          <a:prstGeom prst="rect">
            <a:avLst/>
          </a:prstGeom>
          <a:solidFill>
            <a:srgbClr val="00AEEF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5721275" y="5295418"/>
            <a:ext cx="11879025" cy="738635"/>
          </a:xfrm>
          <a:prstGeom prst="rect">
            <a:avLst/>
          </a:prstGeom>
          <a:solidFill>
            <a:srgbClr val="00AEEF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5721275" y="6004406"/>
            <a:ext cx="11879025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5721275" y="17240545"/>
            <a:ext cx="11879025" cy="738635"/>
          </a:xfrm>
          <a:prstGeom prst="rect">
            <a:avLst/>
          </a:prstGeom>
          <a:solidFill>
            <a:srgbClr val="00AEEF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5716873" y="17949532"/>
            <a:ext cx="11883428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5721275" y="25709080"/>
            <a:ext cx="11879025" cy="738635"/>
          </a:xfrm>
          <a:prstGeom prst="rect">
            <a:avLst/>
          </a:prstGeom>
          <a:solidFill>
            <a:srgbClr val="00AEEF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5721276" y="26418068"/>
            <a:ext cx="11883428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0" name="Title 1"/>
          <p:cNvSpPr>
            <a:spLocks noGrp="1"/>
          </p:cNvSpPr>
          <p:nvPr>
            <p:ph type="title" hasCustomPrompt="1"/>
          </p:nvPr>
        </p:nvSpPr>
        <p:spPr>
          <a:xfrm>
            <a:off x="6667500" y="457202"/>
            <a:ext cx="29870400" cy="2770632"/>
          </a:xfrm>
          <a:prstGeom prst="rect">
            <a:avLst/>
          </a:prstGeom>
        </p:spPr>
        <p:txBody>
          <a:bodyPr lIns="91426" tIns="45711" rIns="91426" bIns="45711" anchor="ctr" anchorCtr="0"/>
          <a:lstStyle>
            <a:lvl1pPr>
              <a:defRPr sz="11200" b="1">
                <a:solidFill>
                  <a:srgbClr val="00AEEF"/>
                </a:solidFill>
                <a:latin typeface="+mj-lt"/>
                <a:cs typeface="Trebuchet MS"/>
              </a:defRPr>
            </a:lvl1pPr>
          </a:lstStyle>
          <a:p>
            <a:r>
              <a:rPr lang="en-US" dirty="0"/>
              <a:t>Click here to add the poster title</a:t>
            </a:r>
          </a:p>
        </p:txBody>
      </p:sp>
      <p:sp>
        <p:nvSpPr>
          <p:cNvPr id="61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6667500" y="3195828"/>
            <a:ext cx="29870400" cy="1371600"/>
          </a:xfrm>
          <a:prstGeom prst="rect">
            <a:avLst/>
          </a:prstGeom>
        </p:spPr>
        <p:txBody>
          <a:bodyPr lIns="91428" tIns="45714" rIns="91428" bIns="45714"/>
          <a:lstStyle>
            <a:lvl1pPr algn="ctr">
              <a:buFontTx/>
              <a:buNone/>
              <a:defRPr sz="6700">
                <a:solidFill>
                  <a:srgbClr val="00AEEF"/>
                </a:solidFill>
                <a:latin typeface="+mn-lt"/>
                <a:cs typeface="Trebuchet MS"/>
              </a:defRPr>
            </a:lvl1pPr>
            <a:lvl2pPr>
              <a:buFontTx/>
              <a:buNone/>
              <a:defRPr sz="7100"/>
            </a:lvl2pPr>
            <a:lvl3pPr>
              <a:buFontTx/>
              <a:buNone/>
              <a:defRPr sz="7100"/>
            </a:lvl3pPr>
            <a:lvl4pPr>
              <a:buFontTx/>
              <a:buNone/>
              <a:defRPr sz="7100"/>
            </a:lvl4pPr>
            <a:lvl5pPr>
              <a:buFontTx/>
              <a:buNone/>
              <a:defRPr sz="71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39602980" y="21273344"/>
            <a:ext cx="8096044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52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40744665" y="25103436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62" hasCustomPrompt="1"/>
          </p:nvPr>
        </p:nvSpPr>
        <p:spPr>
          <a:xfrm>
            <a:off x="39602980" y="21272414"/>
            <a:ext cx="8096044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56" name="Text Placeholder 3"/>
          <p:cNvSpPr>
            <a:spLocks noGrp="1"/>
          </p:cNvSpPr>
          <p:nvPr>
            <p:ph type="body" sz="quarter" idx="163" hasCustomPrompt="1"/>
          </p:nvPr>
        </p:nvSpPr>
        <p:spPr>
          <a:xfrm>
            <a:off x="39602980" y="21272414"/>
            <a:ext cx="8096044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57" name="Text Placeholder 3"/>
          <p:cNvSpPr>
            <a:spLocks noGrp="1"/>
          </p:cNvSpPr>
          <p:nvPr>
            <p:ph type="body" sz="quarter" idx="164" hasCustomPrompt="1"/>
          </p:nvPr>
        </p:nvSpPr>
        <p:spPr>
          <a:xfrm>
            <a:off x="39602980" y="21272414"/>
            <a:ext cx="8096044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58" name="Text Placeholder 3"/>
          <p:cNvSpPr>
            <a:spLocks noGrp="1"/>
          </p:cNvSpPr>
          <p:nvPr>
            <p:ph type="body" sz="quarter" idx="165" hasCustomPrompt="1"/>
          </p:nvPr>
        </p:nvSpPr>
        <p:spPr>
          <a:xfrm>
            <a:off x="39602980" y="21272414"/>
            <a:ext cx="8096044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66" hasCustomPrompt="1"/>
          </p:nvPr>
        </p:nvSpPr>
        <p:spPr>
          <a:xfrm>
            <a:off x="39602980" y="21272414"/>
            <a:ext cx="8096044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62" name="Text Placeholder 3"/>
          <p:cNvSpPr>
            <a:spLocks noGrp="1"/>
          </p:cNvSpPr>
          <p:nvPr>
            <p:ph type="body" sz="quarter" idx="167" hasCustomPrompt="1"/>
          </p:nvPr>
        </p:nvSpPr>
        <p:spPr>
          <a:xfrm>
            <a:off x="39602980" y="21272414"/>
            <a:ext cx="8096044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64" name="Text Placeholder 3"/>
          <p:cNvSpPr>
            <a:spLocks noGrp="1"/>
          </p:cNvSpPr>
          <p:nvPr>
            <p:ph type="body" sz="quarter" idx="168" hasCustomPrompt="1"/>
          </p:nvPr>
        </p:nvSpPr>
        <p:spPr>
          <a:xfrm>
            <a:off x="39602980" y="21272414"/>
            <a:ext cx="8096044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65" name="Text Placeholder 3"/>
          <p:cNvSpPr>
            <a:spLocks noGrp="1"/>
          </p:cNvSpPr>
          <p:nvPr>
            <p:ph type="body" sz="quarter" idx="169" hasCustomPrompt="1"/>
          </p:nvPr>
        </p:nvSpPr>
        <p:spPr>
          <a:xfrm>
            <a:off x="39602980" y="21272414"/>
            <a:ext cx="8096044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66" name="Text Placeholder 3"/>
          <p:cNvSpPr>
            <a:spLocks noGrp="1"/>
          </p:cNvSpPr>
          <p:nvPr>
            <p:ph type="body" sz="quarter" idx="170" hasCustomPrompt="1"/>
          </p:nvPr>
        </p:nvSpPr>
        <p:spPr>
          <a:xfrm>
            <a:off x="39602980" y="21272414"/>
            <a:ext cx="8096044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67" name="Text Placeholder 3"/>
          <p:cNvSpPr>
            <a:spLocks noGrp="1"/>
          </p:cNvSpPr>
          <p:nvPr>
            <p:ph type="body" sz="quarter" idx="171" hasCustomPrompt="1"/>
          </p:nvPr>
        </p:nvSpPr>
        <p:spPr>
          <a:xfrm>
            <a:off x="39602980" y="21272414"/>
            <a:ext cx="8096044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68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39219615" y="18766996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69" name="Text Placeholder 5"/>
          <p:cNvSpPr>
            <a:spLocks noGrp="1"/>
          </p:cNvSpPr>
          <p:nvPr>
            <p:ph type="body" sz="quarter" idx="172" hasCustomPrompt="1"/>
          </p:nvPr>
        </p:nvSpPr>
        <p:spPr>
          <a:xfrm>
            <a:off x="39219615" y="18766996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174" hasCustomPrompt="1"/>
          </p:nvPr>
        </p:nvSpPr>
        <p:spPr>
          <a:xfrm>
            <a:off x="39219615" y="18766996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79" name="Text Placeholder 5"/>
          <p:cNvSpPr>
            <a:spLocks noGrp="1"/>
          </p:cNvSpPr>
          <p:nvPr>
            <p:ph type="body" sz="quarter" idx="175" hasCustomPrompt="1"/>
          </p:nvPr>
        </p:nvSpPr>
        <p:spPr>
          <a:xfrm>
            <a:off x="39219615" y="18766996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80" name="Text Placeholder 5"/>
          <p:cNvSpPr>
            <a:spLocks noGrp="1"/>
          </p:cNvSpPr>
          <p:nvPr>
            <p:ph type="body" sz="quarter" idx="176" hasCustomPrompt="1"/>
          </p:nvPr>
        </p:nvSpPr>
        <p:spPr>
          <a:xfrm>
            <a:off x="39219615" y="18766996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81" name="Text Placeholder 5"/>
          <p:cNvSpPr>
            <a:spLocks noGrp="1"/>
          </p:cNvSpPr>
          <p:nvPr>
            <p:ph type="body" sz="quarter" idx="177" hasCustomPrompt="1"/>
          </p:nvPr>
        </p:nvSpPr>
        <p:spPr>
          <a:xfrm>
            <a:off x="39219615" y="18766996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82" name="Text Placeholder 5"/>
          <p:cNvSpPr>
            <a:spLocks noGrp="1"/>
          </p:cNvSpPr>
          <p:nvPr>
            <p:ph type="body" sz="quarter" idx="178" hasCustomPrompt="1"/>
          </p:nvPr>
        </p:nvSpPr>
        <p:spPr>
          <a:xfrm>
            <a:off x="39219615" y="18766996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94" name="Text Placeholder 5"/>
          <p:cNvSpPr>
            <a:spLocks noGrp="1"/>
          </p:cNvSpPr>
          <p:nvPr>
            <p:ph type="body" sz="quarter" idx="179" hasCustomPrompt="1"/>
          </p:nvPr>
        </p:nvSpPr>
        <p:spPr>
          <a:xfrm>
            <a:off x="39219615" y="18766996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80" hasCustomPrompt="1"/>
          </p:nvPr>
        </p:nvSpPr>
        <p:spPr>
          <a:xfrm>
            <a:off x="39219615" y="18766996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96" name="Text Placeholder 5"/>
          <p:cNvSpPr>
            <a:spLocks noGrp="1"/>
          </p:cNvSpPr>
          <p:nvPr>
            <p:ph type="body" sz="quarter" idx="173" hasCustomPrompt="1"/>
          </p:nvPr>
        </p:nvSpPr>
        <p:spPr>
          <a:xfrm>
            <a:off x="39219615" y="18766996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97" name="Picture Placeholder 13"/>
          <p:cNvSpPr>
            <a:spLocks noGrp="1"/>
          </p:cNvSpPr>
          <p:nvPr>
            <p:ph type="pic" sz="quarter" idx="181" hasCustomPrompt="1"/>
          </p:nvPr>
        </p:nvSpPr>
        <p:spPr>
          <a:xfrm>
            <a:off x="40744665" y="25103436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8" name="Picture Placeholder 13"/>
          <p:cNvSpPr>
            <a:spLocks noGrp="1"/>
          </p:cNvSpPr>
          <p:nvPr>
            <p:ph type="pic" sz="quarter" idx="182" hasCustomPrompt="1"/>
          </p:nvPr>
        </p:nvSpPr>
        <p:spPr>
          <a:xfrm>
            <a:off x="40744665" y="25103436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9" name="Picture Placeholder 13"/>
          <p:cNvSpPr>
            <a:spLocks noGrp="1"/>
          </p:cNvSpPr>
          <p:nvPr>
            <p:ph type="pic" sz="quarter" idx="183" hasCustomPrompt="1"/>
          </p:nvPr>
        </p:nvSpPr>
        <p:spPr>
          <a:xfrm>
            <a:off x="40744665" y="25103436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0" name="Picture Placeholder 13"/>
          <p:cNvSpPr>
            <a:spLocks noGrp="1"/>
          </p:cNvSpPr>
          <p:nvPr>
            <p:ph type="pic" sz="quarter" idx="184" hasCustomPrompt="1"/>
          </p:nvPr>
        </p:nvSpPr>
        <p:spPr>
          <a:xfrm>
            <a:off x="40744665" y="25103436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1" name="Picture Placeholder 13"/>
          <p:cNvSpPr>
            <a:spLocks noGrp="1"/>
          </p:cNvSpPr>
          <p:nvPr>
            <p:ph type="pic" sz="quarter" idx="185" hasCustomPrompt="1"/>
          </p:nvPr>
        </p:nvSpPr>
        <p:spPr>
          <a:xfrm>
            <a:off x="40744665" y="25103436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2" name="Picture Placeholder 13"/>
          <p:cNvSpPr>
            <a:spLocks noGrp="1"/>
          </p:cNvSpPr>
          <p:nvPr>
            <p:ph type="pic" sz="quarter" idx="186" hasCustomPrompt="1"/>
          </p:nvPr>
        </p:nvSpPr>
        <p:spPr>
          <a:xfrm>
            <a:off x="40744665" y="25103436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3" name="Picture Placeholder 13"/>
          <p:cNvSpPr>
            <a:spLocks noGrp="1"/>
          </p:cNvSpPr>
          <p:nvPr>
            <p:ph type="pic" sz="quarter" idx="187" hasCustomPrompt="1"/>
          </p:nvPr>
        </p:nvSpPr>
        <p:spPr>
          <a:xfrm>
            <a:off x="40744665" y="25103436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4" name="Picture Placeholder 13"/>
          <p:cNvSpPr>
            <a:spLocks noGrp="1"/>
          </p:cNvSpPr>
          <p:nvPr>
            <p:ph type="pic" sz="quarter" idx="188" hasCustomPrompt="1"/>
          </p:nvPr>
        </p:nvSpPr>
        <p:spPr>
          <a:xfrm>
            <a:off x="40744665" y="25103436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5" name="Picture Placeholder 13"/>
          <p:cNvSpPr>
            <a:spLocks noGrp="1"/>
          </p:cNvSpPr>
          <p:nvPr>
            <p:ph type="pic" sz="quarter" idx="189" hasCustomPrompt="1"/>
          </p:nvPr>
        </p:nvSpPr>
        <p:spPr>
          <a:xfrm>
            <a:off x="40744665" y="25103436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6" name="Picture Placeholder 13"/>
          <p:cNvSpPr>
            <a:spLocks noGrp="1"/>
          </p:cNvSpPr>
          <p:nvPr>
            <p:ph type="pic" sz="quarter" idx="190" hasCustomPrompt="1"/>
          </p:nvPr>
        </p:nvSpPr>
        <p:spPr>
          <a:xfrm>
            <a:off x="40744665" y="25103436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ofS  Wide center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89775" y="6004406"/>
            <a:ext cx="8799711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07049" y="5295418"/>
            <a:ext cx="8792766" cy="738635"/>
          </a:xfrm>
          <a:prstGeom prst="rect">
            <a:avLst/>
          </a:prstGeom>
          <a:solidFill>
            <a:srgbClr val="00AEEF"/>
          </a:solidFill>
        </p:spPr>
        <p:txBody>
          <a:bodyPr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89774" y="14919071"/>
            <a:ext cx="8801100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807047" y="14242192"/>
            <a:ext cx="8794155" cy="738635"/>
          </a:xfrm>
          <a:prstGeom prst="rect">
            <a:avLst/>
          </a:prstGeom>
          <a:solidFill>
            <a:srgbClr val="00AEEF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0137376" y="5996468"/>
            <a:ext cx="18130042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0138769" y="5295418"/>
            <a:ext cx="18130045" cy="738635"/>
          </a:xfrm>
          <a:prstGeom prst="rect">
            <a:avLst/>
          </a:prstGeom>
          <a:solidFill>
            <a:srgbClr val="00AEEF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(header)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0137378" y="21813412"/>
            <a:ext cx="18130045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0138766" y="21104425"/>
            <a:ext cx="18130045" cy="738635"/>
          </a:xfrm>
          <a:prstGeom prst="rect">
            <a:avLst/>
          </a:prstGeom>
          <a:solidFill>
            <a:srgbClr val="00AEEF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8809156" y="5295418"/>
            <a:ext cx="8791142" cy="738635"/>
          </a:xfrm>
          <a:prstGeom prst="rect">
            <a:avLst/>
          </a:prstGeom>
          <a:solidFill>
            <a:srgbClr val="00AEEF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8807765" y="6004406"/>
            <a:ext cx="8791142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8804177" y="14302417"/>
            <a:ext cx="8791142" cy="738635"/>
          </a:xfrm>
          <a:prstGeom prst="rect">
            <a:avLst/>
          </a:prstGeom>
          <a:solidFill>
            <a:srgbClr val="00AEEF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8871665" y="15011404"/>
            <a:ext cx="8795545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8809156" y="25432081"/>
            <a:ext cx="8791142" cy="1292633"/>
          </a:xfrm>
          <a:prstGeom prst="rect">
            <a:avLst/>
          </a:prstGeom>
          <a:solidFill>
            <a:srgbClr val="00AEEF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ACKNOWLEDGEMENTS or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8790954" y="26538209"/>
            <a:ext cx="8795545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58" name="Title 1"/>
          <p:cNvSpPr>
            <a:spLocks noGrp="1"/>
          </p:cNvSpPr>
          <p:nvPr>
            <p:ph type="title" hasCustomPrompt="1"/>
          </p:nvPr>
        </p:nvSpPr>
        <p:spPr>
          <a:xfrm>
            <a:off x="6667500" y="457202"/>
            <a:ext cx="29870400" cy="2770632"/>
          </a:xfrm>
          <a:prstGeom prst="rect">
            <a:avLst/>
          </a:prstGeom>
        </p:spPr>
        <p:txBody>
          <a:bodyPr lIns="91426" tIns="45711" rIns="91426" bIns="45711" anchor="ctr" anchorCtr="0"/>
          <a:lstStyle>
            <a:lvl1pPr>
              <a:defRPr sz="11200" b="1">
                <a:solidFill>
                  <a:srgbClr val="00AEEF"/>
                </a:solidFill>
                <a:latin typeface="+mj-lt"/>
                <a:cs typeface="Trebuchet MS"/>
              </a:defRPr>
            </a:lvl1pPr>
          </a:lstStyle>
          <a:p>
            <a:r>
              <a:rPr lang="en-US" dirty="0"/>
              <a:t>Click here to add the poster title</a:t>
            </a:r>
          </a:p>
        </p:txBody>
      </p:sp>
      <p:sp>
        <p:nvSpPr>
          <p:cNvPr id="59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6667500" y="3195828"/>
            <a:ext cx="29870400" cy="1371600"/>
          </a:xfrm>
          <a:prstGeom prst="rect">
            <a:avLst/>
          </a:prstGeom>
        </p:spPr>
        <p:txBody>
          <a:bodyPr lIns="91428" tIns="45714" rIns="91428" bIns="45714"/>
          <a:lstStyle>
            <a:lvl1pPr algn="ctr">
              <a:buFontTx/>
              <a:buNone/>
              <a:defRPr sz="6700">
                <a:solidFill>
                  <a:srgbClr val="00AEEF"/>
                </a:solidFill>
                <a:latin typeface="Trebuchet MS"/>
                <a:cs typeface="Trebuchet MS"/>
              </a:defRPr>
            </a:lvl1pPr>
            <a:lvl2pPr>
              <a:buFontTx/>
              <a:buNone/>
              <a:defRPr sz="7100"/>
            </a:lvl2pPr>
            <a:lvl3pPr>
              <a:buFontTx/>
              <a:buNone/>
              <a:defRPr sz="7100"/>
            </a:lvl3pPr>
            <a:lvl4pPr>
              <a:buFontTx/>
              <a:buNone/>
              <a:defRPr sz="7100"/>
            </a:lvl4pPr>
            <a:lvl5pPr>
              <a:buFontTx/>
              <a:buNone/>
              <a:defRPr sz="71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39658610" y="21273344"/>
            <a:ext cx="7858660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52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40744665" y="25071905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62" hasCustomPrompt="1"/>
          </p:nvPr>
        </p:nvSpPr>
        <p:spPr>
          <a:xfrm>
            <a:off x="39658610" y="21272414"/>
            <a:ext cx="7858660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54" name="Text Placeholder 3"/>
          <p:cNvSpPr>
            <a:spLocks noGrp="1"/>
          </p:cNvSpPr>
          <p:nvPr>
            <p:ph type="body" sz="quarter" idx="163" hasCustomPrompt="1"/>
          </p:nvPr>
        </p:nvSpPr>
        <p:spPr>
          <a:xfrm>
            <a:off x="39658610" y="21272414"/>
            <a:ext cx="7858660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70" name="Text Placeholder 3"/>
          <p:cNvSpPr>
            <a:spLocks noGrp="1"/>
          </p:cNvSpPr>
          <p:nvPr>
            <p:ph type="body" sz="quarter" idx="164" hasCustomPrompt="1"/>
          </p:nvPr>
        </p:nvSpPr>
        <p:spPr>
          <a:xfrm>
            <a:off x="39658610" y="21272414"/>
            <a:ext cx="7858660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71" name="Text Placeholder 3"/>
          <p:cNvSpPr>
            <a:spLocks noGrp="1"/>
          </p:cNvSpPr>
          <p:nvPr>
            <p:ph type="body" sz="quarter" idx="165" hasCustomPrompt="1"/>
          </p:nvPr>
        </p:nvSpPr>
        <p:spPr>
          <a:xfrm>
            <a:off x="39658610" y="21272414"/>
            <a:ext cx="7858660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66" hasCustomPrompt="1"/>
          </p:nvPr>
        </p:nvSpPr>
        <p:spPr>
          <a:xfrm>
            <a:off x="39658610" y="21272414"/>
            <a:ext cx="7858660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67" hasCustomPrompt="1"/>
          </p:nvPr>
        </p:nvSpPr>
        <p:spPr>
          <a:xfrm>
            <a:off x="39658610" y="21272414"/>
            <a:ext cx="7858660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94" name="Text Placeholder 3"/>
          <p:cNvSpPr>
            <a:spLocks noGrp="1"/>
          </p:cNvSpPr>
          <p:nvPr>
            <p:ph type="body" sz="quarter" idx="168" hasCustomPrompt="1"/>
          </p:nvPr>
        </p:nvSpPr>
        <p:spPr>
          <a:xfrm>
            <a:off x="39658610" y="21272414"/>
            <a:ext cx="7858660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95" name="Text Placeholder 3"/>
          <p:cNvSpPr>
            <a:spLocks noGrp="1"/>
          </p:cNvSpPr>
          <p:nvPr>
            <p:ph type="body" sz="quarter" idx="169" hasCustomPrompt="1"/>
          </p:nvPr>
        </p:nvSpPr>
        <p:spPr>
          <a:xfrm>
            <a:off x="39658610" y="21272414"/>
            <a:ext cx="7858660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96" name="Text Placeholder 3"/>
          <p:cNvSpPr>
            <a:spLocks noGrp="1"/>
          </p:cNvSpPr>
          <p:nvPr>
            <p:ph type="body" sz="quarter" idx="170" hasCustomPrompt="1"/>
          </p:nvPr>
        </p:nvSpPr>
        <p:spPr>
          <a:xfrm>
            <a:off x="39658610" y="21272414"/>
            <a:ext cx="7858660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97" name="Text Placeholder 3"/>
          <p:cNvSpPr>
            <a:spLocks noGrp="1"/>
          </p:cNvSpPr>
          <p:nvPr>
            <p:ph type="body" sz="quarter" idx="171" hasCustomPrompt="1"/>
          </p:nvPr>
        </p:nvSpPr>
        <p:spPr>
          <a:xfrm>
            <a:off x="39658610" y="21272414"/>
            <a:ext cx="7858660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39188084" y="18798527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72" hasCustomPrompt="1"/>
          </p:nvPr>
        </p:nvSpPr>
        <p:spPr>
          <a:xfrm>
            <a:off x="39188084" y="18798527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74" hasCustomPrompt="1"/>
          </p:nvPr>
        </p:nvSpPr>
        <p:spPr>
          <a:xfrm>
            <a:off x="39188084" y="18798527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75" hasCustomPrompt="1"/>
          </p:nvPr>
        </p:nvSpPr>
        <p:spPr>
          <a:xfrm>
            <a:off x="39188084" y="18798527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76" hasCustomPrompt="1"/>
          </p:nvPr>
        </p:nvSpPr>
        <p:spPr>
          <a:xfrm>
            <a:off x="39188084" y="18798527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77" hasCustomPrompt="1"/>
          </p:nvPr>
        </p:nvSpPr>
        <p:spPr>
          <a:xfrm>
            <a:off x="39188084" y="18798527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78" hasCustomPrompt="1"/>
          </p:nvPr>
        </p:nvSpPr>
        <p:spPr>
          <a:xfrm>
            <a:off x="39188084" y="18798527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105" name="Text Placeholder 5"/>
          <p:cNvSpPr>
            <a:spLocks noGrp="1"/>
          </p:cNvSpPr>
          <p:nvPr>
            <p:ph type="body" sz="quarter" idx="179" hasCustomPrompt="1"/>
          </p:nvPr>
        </p:nvSpPr>
        <p:spPr>
          <a:xfrm>
            <a:off x="39188084" y="18798527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106" name="Text Placeholder 5"/>
          <p:cNvSpPr>
            <a:spLocks noGrp="1"/>
          </p:cNvSpPr>
          <p:nvPr>
            <p:ph type="body" sz="quarter" idx="180" hasCustomPrompt="1"/>
          </p:nvPr>
        </p:nvSpPr>
        <p:spPr>
          <a:xfrm>
            <a:off x="39188084" y="18798527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107" name="Text Placeholder 5"/>
          <p:cNvSpPr>
            <a:spLocks noGrp="1"/>
          </p:cNvSpPr>
          <p:nvPr>
            <p:ph type="body" sz="quarter" idx="173" hasCustomPrompt="1"/>
          </p:nvPr>
        </p:nvSpPr>
        <p:spPr>
          <a:xfrm>
            <a:off x="39188084" y="18798527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108" name="Picture Placeholder 13"/>
          <p:cNvSpPr>
            <a:spLocks noGrp="1"/>
          </p:cNvSpPr>
          <p:nvPr>
            <p:ph type="pic" sz="quarter" idx="181" hasCustomPrompt="1"/>
          </p:nvPr>
        </p:nvSpPr>
        <p:spPr>
          <a:xfrm>
            <a:off x="40744665" y="25071905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9" name="Picture Placeholder 13"/>
          <p:cNvSpPr>
            <a:spLocks noGrp="1"/>
          </p:cNvSpPr>
          <p:nvPr>
            <p:ph type="pic" sz="quarter" idx="182" hasCustomPrompt="1"/>
          </p:nvPr>
        </p:nvSpPr>
        <p:spPr>
          <a:xfrm>
            <a:off x="40744665" y="25071905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0" name="Picture Placeholder 13"/>
          <p:cNvSpPr>
            <a:spLocks noGrp="1"/>
          </p:cNvSpPr>
          <p:nvPr>
            <p:ph type="pic" sz="quarter" idx="183" hasCustomPrompt="1"/>
          </p:nvPr>
        </p:nvSpPr>
        <p:spPr>
          <a:xfrm>
            <a:off x="40744665" y="25071905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1" name="Picture Placeholder 13"/>
          <p:cNvSpPr>
            <a:spLocks noGrp="1"/>
          </p:cNvSpPr>
          <p:nvPr>
            <p:ph type="pic" sz="quarter" idx="184" hasCustomPrompt="1"/>
          </p:nvPr>
        </p:nvSpPr>
        <p:spPr>
          <a:xfrm>
            <a:off x="40744665" y="25071905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85" hasCustomPrompt="1"/>
          </p:nvPr>
        </p:nvSpPr>
        <p:spPr>
          <a:xfrm>
            <a:off x="40744665" y="25071905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3" name="Picture Placeholder 13"/>
          <p:cNvSpPr>
            <a:spLocks noGrp="1"/>
          </p:cNvSpPr>
          <p:nvPr>
            <p:ph type="pic" sz="quarter" idx="186" hasCustomPrompt="1"/>
          </p:nvPr>
        </p:nvSpPr>
        <p:spPr>
          <a:xfrm>
            <a:off x="40744665" y="25071905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4" name="Picture Placeholder 13"/>
          <p:cNvSpPr>
            <a:spLocks noGrp="1"/>
          </p:cNvSpPr>
          <p:nvPr>
            <p:ph type="pic" sz="quarter" idx="187" hasCustomPrompt="1"/>
          </p:nvPr>
        </p:nvSpPr>
        <p:spPr>
          <a:xfrm>
            <a:off x="40744665" y="25071905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5" name="Picture Placeholder 13"/>
          <p:cNvSpPr>
            <a:spLocks noGrp="1"/>
          </p:cNvSpPr>
          <p:nvPr>
            <p:ph type="pic" sz="quarter" idx="188" hasCustomPrompt="1"/>
          </p:nvPr>
        </p:nvSpPr>
        <p:spPr>
          <a:xfrm>
            <a:off x="40744665" y="25071905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6" name="Picture Placeholder 13"/>
          <p:cNvSpPr>
            <a:spLocks noGrp="1"/>
          </p:cNvSpPr>
          <p:nvPr>
            <p:ph type="pic" sz="quarter" idx="189" hasCustomPrompt="1"/>
          </p:nvPr>
        </p:nvSpPr>
        <p:spPr>
          <a:xfrm>
            <a:off x="40744665" y="25071905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7" name="Picture Placeholder 13"/>
          <p:cNvSpPr>
            <a:spLocks noGrp="1"/>
          </p:cNvSpPr>
          <p:nvPr>
            <p:ph type="pic" sz="quarter" idx="190" hasCustomPrompt="1"/>
          </p:nvPr>
        </p:nvSpPr>
        <p:spPr>
          <a:xfrm>
            <a:off x="40744665" y="25071905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ofS Wide Centre 3 Column with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91165" y="6004406"/>
            <a:ext cx="8799711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07049" y="5295418"/>
            <a:ext cx="8792766" cy="738635"/>
          </a:xfrm>
          <a:prstGeom prst="rect">
            <a:avLst/>
          </a:prstGeom>
          <a:solidFill>
            <a:srgbClr val="00AEEF"/>
          </a:solidFill>
        </p:spPr>
        <p:txBody>
          <a:bodyPr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89774" y="14919071"/>
            <a:ext cx="8801100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807047" y="14242192"/>
            <a:ext cx="8794155" cy="738635"/>
          </a:xfrm>
          <a:prstGeom prst="rect">
            <a:avLst/>
          </a:prstGeom>
          <a:solidFill>
            <a:srgbClr val="00AEEF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0138771" y="5996468"/>
            <a:ext cx="18130041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0138769" y="5295418"/>
            <a:ext cx="18130045" cy="738635"/>
          </a:xfrm>
          <a:prstGeom prst="rect">
            <a:avLst/>
          </a:prstGeom>
          <a:solidFill>
            <a:srgbClr val="00AEEF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0138770" y="14919071"/>
            <a:ext cx="18130041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0138770" y="14242567"/>
            <a:ext cx="18130045" cy="738635"/>
          </a:xfrm>
          <a:prstGeom prst="rect">
            <a:avLst/>
          </a:prstGeom>
          <a:solidFill>
            <a:srgbClr val="00AEEF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0138770" y="23534989"/>
            <a:ext cx="18130041" cy="738635"/>
          </a:xfrm>
          <a:prstGeom prst="rect">
            <a:avLst/>
          </a:prstGeom>
          <a:solidFill>
            <a:srgbClr val="00AEEF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0138770" y="24243976"/>
            <a:ext cx="18130041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8804177" y="5295418"/>
            <a:ext cx="8791142" cy="738635"/>
          </a:xfrm>
          <a:prstGeom prst="rect">
            <a:avLst/>
          </a:prstGeom>
          <a:solidFill>
            <a:srgbClr val="00AEEF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8799775" y="6004406"/>
            <a:ext cx="8795545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8809156" y="28044661"/>
            <a:ext cx="8791142" cy="1292633"/>
          </a:xfrm>
          <a:prstGeom prst="rect">
            <a:avLst/>
          </a:prstGeom>
          <a:solidFill>
            <a:srgbClr val="00AEEF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ACKNOWLEDGEMENTS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8809157" y="29030648"/>
            <a:ext cx="8795545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60" name="Title 1"/>
          <p:cNvSpPr>
            <a:spLocks noGrp="1"/>
          </p:cNvSpPr>
          <p:nvPr>
            <p:ph type="title" hasCustomPrompt="1"/>
          </p:nvPr>
        </p:nvSpPr>
        <p:spPr>
          <a:xfrm>
            <a:off x="6667500" y="457202"/>
            <a:ext cx="29870400" cy="2770632"/>
          </a:xfrm>
          <a:prstGeom prst="rect">
            <a:avLst/>
          </a:prstGeom>
        </p:spPr>
        <p:txBody>
          <a:bodyPr lIns="91426" tIns="45711" rIns="91426" bIns="45711" anchor="ctr" anchorCtr="0"/>
          <a:lstStyle>
            <a:lvl1pPr>
              <a:defRPr sz="11200" b="1">
                <a:solidFill>
                  <a:srgbClr val="00AEEF"/>
                </a:solidFill>
                <a:latin typeface="+mj-lt"/>
                <a:cs typeface="Trebuchet MS"/>
              </a:defRPr>
            </a:lvl1pPr>
          </a:lstStyle>
          <a:p>
            <a:r>
              <a:rPr lang="en-US" dirty="0"/>
              <a:t>Click here to add the poster title</a:t>
            </a:r>
          </a:p>
        </p:txBody>
      </p:sp>
      <p:sp>
        <p:nvSpPr>
          <p:cNvPr id="61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6667500" y="3195828"/>
            <a:ext cx="29870400" cy="1371600"/>
          </a:xfrm>
          <a:prstGeom prst="rect">
            <a:avLst/>
          </a:prstGeom>
        </p:spPr>
        <p:txBody>
          <a:bodyPr lIns="91428" tIns="45714" rIns="91428" bIns="45714"/>
          <a:lstStyle>
            <a:lvl1pPr algn="ctr">
              <a:buFontTx/>
              <a:buNone/>
              <a:defRPr sz="6700">
                <a:solidFill>
                  <a:srgbClr val="00AEEF"/>
                </a:solidFill>
                <a:latin typeface="+mn-lt"/>
                <a:cs typeface="Trebuchet MS"/>
              </a:defRPr>
            </a:lvl1pPr>
            <a:lvl2pPr>
              <a:buFontTx/>
              <a:buNone/>
              <a:defRPr sz="7100"/>
            </a:lvl2pPr>
            <a:lvl3pPr>
              <a:buFontTx/>
              <a:buNone/>
              <a:defRPr sz="7100"/>
            </a:lvl3pPr>
            <a:lvl4pPr>
              <a:buFontTx/>
              <a:buNone/>
              <a:defRPr sz="7100"/>
            </a:lvl4pPr>
            <a:lvl5pPr>
              <a:buFontTx/>
              <a:buNone/>
              <a:defRPr sz="71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39697573" y="21273344"/>
            <a:ext cx="7780734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52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40713134" y="25103436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54" name="Text Placeholder 3"/>
          <p:cNvSpPr>
            <a:spLocks noGrp="1"/>
          </p:cNvSpPr>
          <p:nvPr>
            <p:ph type="body" sz="quarter" idx="162" hasCustomPrompt="1"/>
          </p:nvPr>
        </p:nvSpPr>
        <p:spPr>
          <a:xfrm>
            <a:off x="39697573" y="21272414"/>
            <a:ext cx="7780734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57" name="Text Placeholder 3"/>
          <p:cNvSpPr>
            <a:spLocks noGrp="1"/>
          </p:cNvSpPr>
          <p:nvPr>
            <p:ph type="body" sz="quarter" idx="163" hasCustomPrompt="1"/>
          </p:nvPr>
        </p:nvSpPr>
        <p:spPr>
          <a:xfrm>
            <a:off x="39697573" y="21272414"/>
            <a:ext cx="7780734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58" name="Text Placeholder 3"/>
          <p:cNvSpPr>
            <a:spLocks noGrp="1"/>
          </p:cNvSpPr>
          <p:nvPr>
            <p:ph type="body" sz="quarter" idx="164" hasCustomPrompt="1"/>
          </p:nvPr>
        </p:nvSpPr>
        <p:spPr>
          <a:xfrm>
            <a:off x="39697573" y="21272414"/>
            <a:ext cx="7780734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65" hasCustomPrompt="1"/>
          </p:nvPr>
        </p:nvSpPr>
        <p:spPr>
          <a:xfrm>
            <a:off x="39697573" y="21272414"/>
            <a:ext cx="7780734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62" name="Text Placeholder 3"/>
          <p:cNvSpPr>
            <a:spLocks noGrp="1"/>
          </p:cNvSpPr>
          <p:nvPr>
            <p:ph type="body" sz="quarter" idx="166" hasCustomPrompt="1"/>
          </p:nvPr>
        </p:nvSpPr>
        <p:spPr>
          <a:xfrm>
            <a:off x="39697573" y="21272414"/>
            <a:ext cx="7780734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63" name="Text Placeholder 3"/>
          <p:cNvSpPr>
            <a:spLocks noGrp="1"/>
          </p:cNvSpPr>
          <p:nvPr>
            <p:ph type="body" sz="quarter" idx="167" hasCustomPrompt="1"/>
          </p:nvPr>
        </p:nvSpPr>
        <p:spPr>
          <a:xfrm>
            <a:off x="39697573" y="21272414"/>
            <a:ext cx="7780734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64" name="Text Placeholder 3"/>
          <p:cNvSpPr>
            <a:spLocks noGrp="1"/>
          </p:cNvSpPr>
          <p:nvPr>
            <p:ph type="body" sz="quarter" idx="168" hasCustomPrompt="1"/>
          </p:nvPr>
        </p:nvSpPr>
        <p:spPr>
          <a:xfrm>
            <a:off x="39697573" y="21272414"/>
            <a:ext cx="7780734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65" name="Text Placeholder 3"/>
          <p:cNvSpPr>
            <a:spLocks noGrp="1"/>
          </p:cNvSpPr>
          <p:nvPr>
            <p:ph type="body" sz="quarter" idx="169" hasCustomPrompt="1"/>
          </p:nvPr>
        </p:nvSpPr>
        <p:spPr>
          <a:xfrm>
            <a:off x="39697573" y="21272414"/>
            <a:ext cx="7780734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66" name="Text Placeholder 3"/>
          <p:cNvSpPr>
            <a:spLocks noGrp="1"/>
          </p:cNvSpPr>
          <p:nvPr>
            <p:ph type="body" sz="quarter" idx="170" hasCustomPrompt="1"/>
          </p:nvPr>
        </p:nvSpPr>
        <p:spPr>
          <a:xfrm>
            <a:off x="39697573" y="21272414"/>
            <a:ext cx="7780734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67" name="Text Placeholder 3"/>
          <p:cNvSpPr>
            <a:spLocks noGrp="1"/>
          </p:cNvSpPr>
          <p:nvPr>
            <p:ph type="body" sz="quarter" idx="171" hasCustomPrompt="1"/>
          </p:nvPr>
        </p:nvSpPr>
        <p:spPr>
          <a:xfrm>
            <a:off x="39697573" y="21272414"/>
            <a:ext cx="7780734" cy="984806"/>
          </a:xfrm>
          <a:prstGeom prst="rect">
            <a:avLst/>
          </a:prstGeom>
        </p:spPr>
        <p:txBody>
          <a:bodyPr wrap="square" lIns="228561" tIns="228561" rIns="228561" bIns="228561">
            <a:spAutoFit/>
          </a:bodyPr>
          <a:lstStyle>
            <a:lvl1pPr marL="0" indent="0" algn="just">
              <a:spcBef>
                <a:spcPts val="0"/>
              </a:spcBef>
              <a:buNone/>
              <a:defRPr sz="3400" baseline="0">
                <a:latin typeface="Times New Roman"/>
                <a:cs typeface="Times New Roman"/>
              </a:defRPr>
            </a:lvl1pPr>
            <a:lvl2pPr marL="1485646" indent="-571403">
              <a:defRPr sz="2500">
                <a:latin typeface="Trebuchet MS" pitchFamily="34" charset="0"/>
              </a:defRPr>
            </a:lvl2pPr>
            <a:lvl3pPr marL="2057051" indent="-571403">
              <a:defRPr sz="2500">
                <a:latin typeface="Trebuchet MS" pitchFamily="34" charset="0"/>
              </a:defRPr>
            </a:lvl3pPr>
            <a:lvl4pPr marL="2685593" indent="-628544">
              <a:defRPr sz="2500">
                <a:latin typeface="Trebuchet MS" pitchFamily="34" charset="0"/>
              </a:defRPr>
            </a:lvl4pPr>
            <a:lvl5pPr marL="3142716" indent="-457122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This is a text placeholder…</a:t>
            </a:r>
          </a:p>
        </p:txBody>
      </p:sp>
      <p:sp>
        <p:nvSpPr>
          <p:cNvPr id="68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39188084" y="18766996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69" name="Text Placeholder 5"/>
          <p:cNvSpPr>
            <a:spLocks noGrp="1"/>
          </p:cNvSpPr>
          <p:nvPr>
            <p:ph type="body" sz="quarter" idx="172" hasCustomPrompt="1"/>
          </p:nvPr>
        </p:nvSpPr>
        <p:spPr>
          <a:xfrm>
            <a:off x="39188084" y="18766996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78" name="Text Placeholder 5"/>
          <p:cNvSpPr>
            <a:spLocks noGrp="1"/>
          </p:cNvSpPr>
          <p:nvPr>
            <p:ph type="body" sz="quarter" idx="174" hasCustomPrompt="1"/>
          </p:nvPr>
        </p:nvSpPr>
        <p:spPr>
          <a:xfrm>
            <a:off x="39188084" y="18766996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79" name="Text Placeholder 5"/>
          <p:cNvSpPr>
            <a:spLocks noGrp="1"/>
          </p:cNvSpPr>
          <p:nvPr>
            <p:ph type="body" sz="quarter" idx="175" hasCustomPrompt="1"/>
          </p:nvPr>
        </p:nvSpPr>
        <p:spPr>
          <a:xfrm>
            <a:off x="39188084" y="18766996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80" name="Text Placeholder 5"/>
          <p:cNvSpPr>
            <a:spLocks noGrp="1"/>
          </p:cNvSpPr>
          <p:nvPr>
            <p:ph type="body" sz="quarter" idx="176" hasCustomPrompt="1"/>
          </p:nvPr>
        </p:nvSpPr>
        <p:spPr>
          <a:xfrm>
            <a:off x="39188084" y="18766996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81" name="Text Placeholder 5"/>
          <p:cNvSpPr>
            <a:spLocks noGrp="1"/>
          </p:cNvSpPr>
          <p:nvPr>
            <p:ph type="body" sz="quarter" idx="177" hasCustomPrompt="1"/>
          </p:nvPr>
        </p:nvSpPr>
        <p:spPr>
          <a:xfrm>
            <a:off x="39188084" y="18766996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82" name="Text Placeholder 5"/>
          <p:cNvSpPr>
            <a:spLocks noGrp="1"/>
          </p:cNvSpPr>
          <p:nvPr>
            <p:ph type="body" sz="quarter" idx="178" hasCustomPrompt="1"/>
          </p:nvPr>
        </p:nvSpPr>
        <p:spPr>
          <a:xfrm>
            <a:off x="39188084" y="18766996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94" name="Text Placeholder 5"/>
          <p:cNvSpPr>
            <a:spLocks noGrp="1"/>
          </p:cNvSpPr>
          <p:nvPr>
            <p:ph type="body" sz="quarter" idx="179" hasCustomPrompt="1"/>
          </p:nvPr>
        </p:nvSpPr>
        <p:spPr>
          <a:xfrm>
            <a:off x="39188084" y="18766996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80" hasCustomPrompt="1"/>
          </p:nvPr>
        </p:nvSpPr>
        <p:spPr>
          <a:xfrm>
            <a:off x="39188084" y="18766996"/>
            <a:ext cx="8794155" cy="738635"/>
          </a:xfrm>
          <a:prstGeom prst="rect">
            <a:avLst/>
          </a:prstGeom>
          <a:solidFill>
            <a:srgbClr val="004D00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96" name="Text Placeholder 5"/>
          <p:cNvSpPr>
            <a:spLocks noGrp="1"/>
          </p:cNvSpPr>
          <p:nvPr>
            <p:ph type="body" sz="quarter" idx="173" hasCustomPrompt="1"/>
          </p:nvPr>
        </p:nvSpPr>
        <p:spPr>
          <a:xfrm>
            <a:off x="39188084" y="18766996"/>
            <a:ext cx="8794155" cy="738635"/>
          </a:xfrm>
          <a:prstGeom prst="rect">
            <a:avLst/>
          </a:prstGeom>
          <a:solidFill>
            <a:srgbClr val="00AEEF"/>
          </a:solidFill>
        </p:spPr>
        <p:txBody>
          <a:bodyPr wrap="square" lIns="91426" tIns="91426" rIns="91426" bIns="91426" anchor="ctr" anchorCtr="0">
            <a:spAutoFit/>
          </a:bodyPr>
          <a:lstStyle>
            <a:lvl1pPr algn="ctr">
              <a:buNone/>
              <a:defRPr sz="3600" b="1" baseline="0">
                <a:solidFill>
                  <a:schemeClr val="bg1"/>
                </a:solidFill>
                <a:latin typeface="+mj-lt"/>
                <a:cs typeface="Trebuchet MS"/>
              </a:defRPr>
            </a:lvl1pPr>
          </a:lstStyle>
          <a:p>
            <a:pPr lvl="0"/>
            <a:r>
              <a:rPr lang="en-US" dirty="0"/>
              <a:t>SECTION HEADER (Drag to position)</a:t>
            </a:r>
          </a:p>
        </p:txBody>
      </p:sp>
      <p:sp>
        <p:nvSpPr>
          <p:cNvPr id="97" name="Picture Placeholder 13"/>
          <p:cNvSpPr>
            <a:spLocks noGrp="1"/>
          </p:cNvSpPr>
          <p:nvPr>
            <p:ph type="pic" sz="quarter" idx="181" hasCustomPrompt="1"/>
          </p:nvPr>
        </p:nvSpPr>
        <p:spPr>
          <a:xfrm>
            <a:off x="40713134" y="25103436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8" name="Picture Placeholder 13"/>
          <p:cNvSpPr>
            <a:spLocks noGrp="1"/>
          </p:cNvSpPr>
          <p:nvPr>
            <p:ph type="pic" sz="quarter" idx="182" hasCustomPrompt="1"/>
          </p:nvPr>
        </p:nvSpPr>
        <p:spPr>
          <a:xfrm>
            <a:off x="40713134" y="25103436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9" name="Picture Placeholder 13"/>
          <p:cNvSpPr>
            <a:spLocks noGrp="1"/>
          </p:cNvSpPr>
          <p:nvPr>
            <p:ph type="pic" sz="quarter" idx="183" hasCustomPrompt="1"/>
          </p:nvPr>
        </p:nvSpPr>
        <p:spPr>
          <a:xfrm>
            <a:off x="40713134" y="25103436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0" name="Picture Placeholder 13"/>
          <p:cNvSpPr>
            <a:spLocks noGrp="1"/>
          </p:cNvSpPr>
          <p:nvPr>
            <p:ph type="pic" sz="quarter" idx="184" hasCustomPrompt="1"/>
          </p:nvPr>
        </p:nvSpPr>
        <p:spPr>
          <a:xfrm>
            <a:off x="40713134" y="25103436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1" name="Picture Placeholder 13"/>
          <p:cNvSpPr>
            <a:spLocks noGrp="1"/>
          </p:cNvSpPr>
          <p:nvPr>
            <p:ph type="pic" sz="quarter" idx="185" hasCustomPrompt="1"/>
          </p:nvPr>
        </p:nvSpPr>
        <p:spPr>
          <a:xfrm>
            <a:off x="40713134" y="25103436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2" name="Picture Placeholder 13"/>
          <p:cNvSpPr>
            <a:spLocks noGrp="1"/>
          </p:cNvSpPr>
          <p:nvPr>
            <p:ph type="pic" sz="quarter" idx="186" hasCustomPrompt="1"/>
          </p:nvPr>
        </p:nvSpPr>
        <p:spPr>
          <a:xfrm>
            <a:off x="40713134" y="25103436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3" name="Picture Placeholder 13"/>
          <p:cNvSpPr>
            <a:spLocks noGrp="1"/>
          </p:cNvSpPr>
          <p:nvPr>
            <p:ph type="pic" sz="quarter" idx="187" hasCustomPrompt="1"/>
          </p:nvPr>
        </p:nvSpPr>
        <p:spPr>
          <a:xfrm>
            <a:off x="40713134" y="25103436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4" name="Picture Placeholder 13"/>
          <p:cNvSpPr>
            <a:spLocks noGrp="1"/>
          </p:cNvSpPr>
          <p:nvPr>
            <p:ph type="pic" sz="quarter" idx="188" hasCustomPrompt="1"/>
          </p:nvPr>
        </p:nvSpPr>
        <p:spPr>
          <a:xfrm>
            <a:off x="40713134" y="25103436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5" name="Picture Placeholder 13"/>
          <p:cNvSpPr>
            <a:spLocks noGrp="1"/>
          </p:cNvSpPr>
          <p:nvPr>
            <p:ph type="pic" sz="quarter" idx="189" hasCustomPrompt="1"/>
          </p:nvPr>
        </p:nvSpPr>
        <p:spPr>
          <a:xfrm>
            <a:off x="40713134" y="25103436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6" name="Picture Placeholder 13"/>
          <p:cNvSpPr>
            <a:spLocks noGrp="1"/>
          </p:cNvSpPr>
          <p:nvPr>
            <p:ph type="pic" sz="quarter" idx="190" hasCustomPrompt="1"/>
          </p:nvPr>
        </p:nvSpPr>
        <p:spPr>
          <a:xfrm>
            <a:off x="40713134" y="25103436"/>
            <a:ext cx="5982970" cy="4777661"/>
          </a:xfrm>
          <a:prstGeom prst="rect">
            <a:avLst/>
          </a:prstGeom>
          <a:noFill/>
          <a:ln>
            <a:solidFill>
              <a:srgbClr val="004D00"/>
            </a:solidFill>
          </a:ln>
          <a:effectLst/>
        </p:spPr>
        <p:txBody>
          <a:bodyPr lIns="91426" tIns="45711" rIns="91426" bIns="45711" anchor="ctr"/>
          <a:lstStyle>
            <a:lvl1pPr marL="0" indent="0" algn="ctr">
              <a:buNone/>
              <a:defRPr sz="41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sk.imnp@usask.ca" TargetMode="Externa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28803600" y="5257800"/>
            <a:ext cx="8801100" cy="26746200"/>
          </a:xfrm>
          <a:prstGeom prst="rect">
            <a:avLst/>
          </a:prstGeom>
          <a:noFill/>
          <a:ln w="9525">
            <a:solidFill>
              <a:srgbClr val="00AEEF"/>
            </a:solidFill>
            <a:miter lim="800000"/>
            <a:headEnd/>
            <a:tailEnd/>
          </a:ln>
          <a:effectLst/>
        </p:spPr>
        <p:txBody>
          <a:bodyPr wrap="none" lIns="91426" tIns="45711" rIns="91426" bIns="4571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10134600" y="5257800"/>
            <a:ext cx="8801100" cy="26746200"/>
          </a:xfrm>
          <a:prstGeom prst="rect">
            <a:avLst/>
          </a:prstGeom>
          <a:noFill/>
          <a:ln w="9525">
            <a:solidFill>
              <a:srgbClr val="00AEEF"/>
            </a:solidFill>
            <a:miter lim="800000"/>
            <a:headEnd/>
            <a:tailEnd/>
          </a:ln>
          <a:effectLst/>
        </p:spPr>
        <p:txBody>
          <a:bodyPr wrap="none" lIns="91426" tIns="45711" rIns="91426" bIns="4571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Rectangle 33"/>
          <p:cNvSpPr>
            <a:spLocks noChangeArrowheads="1"/>
          </p:cNvSpPr>
          <p:nvPr/>
        </p:nvSpPr>
        <p:spPr bwMode="auto">
          <a:xfrm>
            <a:off x="19469100" y="5257800"/>
            <a:ext cx="8801100" cy="26746200"/>
          </a:xfrm>
          <a:prstGeom prst="rect">
            <a:avLst/>
          </a:prstGeom>
          <a:noFill/>
          <a:ln w="9525">
            <a:solidFill>
              <a:srgbClr val="00AEEF"/>
            </a:solidFill>
            <a:miter lim="800000"/>
            <a:headEnd/>
            <a:tailEnd/>
          </a:ln>
          <a:effectLst/>
        </p:spPr>
        <p:txBody>
          <a:bodyPr wrap="none" lIns="91426" tIns="45711" rIns="91426" bIns="4571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807047" y="5257800"/>
            <a:ext cx="8801100" cy="26746200"/>
          </a:xfrm>
          <a:prstGeom prst="rect">
            <a:avLst/>
          </a:prstGeom>
          <a:noFill/>
          <a:ln w="9525">
            <a:solidFill>
              <a:srgbClr val="00AEEF"/>
            </a:solidFill>
            <a:miter lim="800000"/>
            <a:headEnd/>
            <a:tailEnd/>
          </a:ln>
          <a:effectLst/>
        </p:spPr>
        <p:txBody>
          <a:bodyPr wrap="none" lIns="91426" tIns="45711" rIns="91426" bIns="4571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807047" y="32595235"/>
            <a:ext cx="4758537" cy="298543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US" sz="1100" dirty="0">
                <a:solidFill>
                  <a:srgbClr val="FFFFFF"/>
                </a:solidFill>
              </a:rPr>
              <a:t>Created</a:t>
            </a:r>
            <a:r>
              <a:rPr lang="en-US" sz="1100" baseline="0" dirty="0">
                <a:solidFill>
                  <a:srgbClr val="FFFFFF"/>
                </a:solidFill>
              </a:rPr>
              <a:t> by Peter Downing – Educational Media Access and Production © 2011</a:t>
            </a:r>
            <a:endParaRPr lang="en-US" sz="1100" dirty="0">
              <a:solidFill>
                <a:srgbClr val="FFFFFF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50" r="-2750"/>
          <a:stretch/>
        </p:blipFill>
        <p:spPr>
          <a:xfrm>
            <a:off x="-1056186" y="24798"/>
            <a:ext cx="40517172" cy="4508938"/>
          </a:xfrm>
          <a:prstGeom prst="rect">
            <a:avLst/>
          </a:prstGeom>
        </p:spPr>
      </p:pic>
      <p:sp>
        <p:nvSpPr>
          <p:cNvPr id="20" name="Rectangle 9"/>
          <p:cNvSpPr>
            <a:spLocks noChangeArrowheads="1"/>
          </p:cNvSpPr>
          <p:nvPr userDrawn="1"/>
        </p:nvSpPr>
        <p:spPr bwMode="auto">
          <a:xfrm>
            <a:off x="0" y="4533736"/>
            <a:ext cx="38404800" cy="101600"/>
          </a:xfrm>
          <a:prstGeom prst="rect">
            <a:avLst/>
          </a:prstGeom>
          <a:solidFill>
            <a:srgbClr val="00AEEF"/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65304" tIns="32651" rIns="65304" bIns="3265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39219616" y="3649719"/>
            <a:ext cx="8794154" cy="269984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07" tIns="261212" rIns="130607" bIns="130607" rtlCol="0" anchor="t" anchorCtr="0"/>
          <a:lstStyle/>
          <a:p>
            <a:pPr algn="ctr"/>
            <a:r>
              <a:rPr lang="en-US" sz="3600" b="1" dirty="0">
                <a:solidFill>
                  <a:srgbClr val="00AEEF"/>
                </a:solidFill>
                <a:latin typeface="Trebuchet MS" pitchFamily="34" charset="0"/>
              </a:rPr>
              <a:t>THIS PANEL</a:t>
            </a:r>
            <a:r>
              <a:rPr lang="en-US" sz="3600" b="1" baseline="0" dirty="0">
                <a:solidFill>
                  <a:srgbClr val="00AEEF"/>
                </a:solidFill>
                <a:latin typeface="Trebuchet MS" pitchFamily="34" charset="0"/>
              </a:rPr>
              <a:t> </a:t>
            </a:r>
            <a:r>
              <a:rPr lang="en-US" sz="3600" b="1" dirty="0">
                <a:solidFill>
                  <a:srgbClr val="00AEEF"/>
                </a:solidFill>
                <a:latin typeface="Trebuchet MS" pitchFamily="34" charset="0"/>
              </a:rPr>
              <a:t>DOES NOT PRINT</a:t>
            </a:r>
          </a:p>
          <a:p>
            <a:pPr algn="ctr"/>
            <a:endParaRPr lang="en-US" sz="2800" b="1" dirty="0">
              <a:latin typeface="Trebuchet MS" pitchFamily="34" charset="0"/>
            </a:endParaRPr>
          </a:p>
          <a:p>
            <a:pPr defTabSz="3134780"/>
            <a:r>
              <a:rPr lang="en-US" sz="2800" dirty="0">
                <a:latin typeface="Trebuchet MS" pitchFamily="34" charset="0"/>
              </a:rPr>
              <a:t>This PowerPoint</a:t>
            </a:r>
            <a:r>
              <a:rPr lang="en-US" sz="2800" baseline="0" dirty="0">
                <a:latin typeface="Trebuchet MS" pitchFamily="34" charset="0"/>
              </a:rPr>
              <a:t> template </a:t>
            </a:r>
            <a:r>
              <a:rPr lang="en-US" sz="2800" dirty="0">
                <a:latin typeface="Trebuchet MS" pitchFamily="34" charset="0"/>
              </a:rPr>
              <a:t>produces</a:t>
            </a:r>
            <a:r>
              <a:rPr lang="en-US" sz="2800" baseline="0" dirty="0">
                <a:latin typeface="Trebuchet MS" pitchFamily="34" charset="0"/>
              </a:rPr>
              <a:t> </a:t>
            </a:r>
            <a:r>
              <a:rPr lang="en-US" sz="2800" dirty="0">
                <a:latin typeface="Trebuchet MS" pitchFamily="34" charset="0"/>
              </a:rPr>
              <a:t>a 42”x36” poster. It</a:t>
            </a:r>
            <a:r>
              <a:rPr lang="en-US" sz="2800" baseline="0" dirty="0">
                <a:latin typeface="Trebuchet MS" pitchFamily="34" charset="0"/>
              </a:rPr>
              <a:t> </a:t>
            </a:r>
            <a:r>
              <a:rPr lang="en-US" sz="2800" dirty="0">
                <a:latin typeface="Trebuchet MS" pitchFamily="34" charset="0"/>
              </a:rPr>
              <a:t>will save you valuable time placing titles, subtitles,</a:t>
            </a:r>
            <a:r>
              <a:rPr lang="en-US" sz="2800" baseline="0" dirty="0">
                <a:latin typeface="Trebuchet MS" pitchFamily="34" charset="0"/>
              </a:rPr>
              <a:t> text, and graphics</a:t>
            </a:r>
            <a:r>
              <a:rPr lang="en-US" sz="2800" dirty="0">
                <a:latin typeface="Trebuchet MS" pitchFamily="34" charset="0"/>
              </a:rPr>
              <a:t>. </a:t>
            </a:r>
          </a:p>
          <a:p>
            <a:pPr defTabSz="3134780"/>
            <a:endParaRPr lang="en-US" sz="2800" dirty="0">
              <a:latin typeface="Trebuchet MS" pitchFamily="34" charset="0"/>
            </a:endParaRPr>
          </a:p>
          <a:p>
            <a:pPr defTabSz="3134780"/>
            <a:r>
              <a:rPr lang="en-US" sz="2800" baseline="0" dirty="0">
                <a:latin typeface="Trebuchet MS" pitchFamily="34" charset="0"/>
              </a:rPr>
              <a:t>To ensure proper printing, ensure that you use basic fonts available with all Windows and Mac Systems, such as Arial, Times New Roman, Calibri, Trebuchet MS, etc.</a:t>
            </a:r>
          </a:p>
          <a:p>
            <a:pPr defTabSz="3134780"/>
            <a:endParaRPr lang="en-US" sz="2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2800" b="0" baseline="0" dirty="0">
                <a:solidFill>
                  <a:schemeClr val="bg1"/>
                </a:solidFill>
                <a:latin typeface="Trebuchet MS" pitchFamily="34" charset="0"/>
              </a:rPr>
              <a:t>When printing, specify to your printer to print this document at 200%.  PowerPoint does not allow printing over 56”x56”.</a:t>
            </a:r>
          </a:p>
          <a:p>
            <a:pPr defTabSz="3134780"/>
            <a:endParaRPr lang="en-US" sz="2800" b="1" baseline="0" dirty="0">
              <a:solidFill>
                <a:schemeClr val="bg1"/>
              </a:solidFill>
              <a:latin typeface="Trebuchet MS" pitchFamily="34" charset="0"/>
            </a:endParaRPr>
          </a:p>
          <a:p>
            <a:pPr defTabSz="3134780"/>
            <a:r>
              <a:rPr lang="en-US" sz="2800" b="0" baseline="0" dirty="0">
                <a:solidFill>
                  <a:schemeClr val="bg1"/>
                </a:solidFill>
                <a:latin typeface="Trebuchet MS" pitchFamily="34" charset="0"/>
              </a:rPr>
              <a:t>On campus you can have high quality </a:t>
            </a:r>
            <a:r>
              <a:rPr lang="en-US" sz="2800" b="0" baseline="0" dirty="0" err="1">
                <a:solidFill>
                  <a:schemeClr val="bg1"/>
                </a:solidFill>
                <a:latin typeface="Trebuchet MS" pitchFamily="34" charset="0"/>
              </a:rPr>
              <a:t>colour</a:t>
            </a:r>
            <a:r>
              <a:rPr lang="en-US" sz="2800" b="0" baseline="0" dirty="0">
                <a:solidFill>
                  <a:schemeClr val="bg1"/>
                </a:solidFill>
                <a:latin typeface="Trebuchet MS" pitchFamily="34" charset="0"/>
              </a:rPr>
              <a:t> printing done at XL Design in Upper Place Riel. Multiple media types are available for your poster including vinyl. Mounting hardware is also available.</a:t>
            </a:r>
          </a:p>
          <a:p>
            <a:pPr algn="ctr" defTabSz="3134780"/>
            <a:r>
              <a:rPr lang="en-US" sz="3200" b="1" baseline="0" dirty="0">
                <a:solidFill>
                  <a:schemeClr val="bg1"/>
                </a:solidFill>
                <a:latin typeface="Trebuchet MS" pitchFamily="34" charset="0"/>
              </a:rPr>
              <a:t>For information call: 306-966-6976</a:t>
            </a:r>
            <a:endParaRPr lang="en-US" sz="2800" b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36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6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defTabSz="3134780"/>
            <a:endParaRPr lang="en-US" sz="2800" dirty="0">
              <a:latin typeface="Trebuchet MS" pitchFamily="34" charset="0"/>
            </a:endParaRPr>
          </a:p>
          <a:p>
            <a:pPr defTabSz="3134780"/>
            <a:r>
              <a:rPr lang="en-US" sz="2800" dirty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2800" baseline="0" dirty="0">
                <a:latin typeface="Trebuchet MS" pitchFamily="34" charset="0"/>
              </a:rPr>
              <a:t> </a:t>
            </a:r>
            <a:r>
              <a:rPr lang="en-US" sz="2800" dirty="0">
                <a:latin typeface="Trebuchet MS" pitchFamily="34" charset="0"/>
              </a:rPr>
              <a:t>Drag a placeholder onto the</a:t>
            </a:r>
            <a:r>
              <a:rPr lang="en-US" sz="2800" baseline="0" dirty="0">
                <a:latin typeface="Trebuchet MS" pitchFamily="34" charset="0"/>
              </a:rPr>
              <a:t> poster area,</a:t>
            </a:r>
            <a:r>
              <a:rPr lang="en-US" sz="2800" dirty="0">
                <a:latin typeface="Trebuchet MS" pitchFamily="34" charset="0"/>
              </a:rPr>
              <a:t> size it, and click it to edit.</a:t>
            </a:r>
          </a:p>
          <a:p>
            <a:pPr defTabSz="3134780"/>
            <a:endParaRPr lang="en-US" sz="2800" dirty="0">
              <a:latin typeface="Trebuchet MS" pitchFamily="34" charset="0"/>
            </a:endParaRPr>
          </a:p>
          <a:p>
            <a:pPr defTabSz="3134780"/>
            <a:r>
              <a:rPr lang="en-US" sz="2800" b="1" dirty="0">
                <a:solidFill>
                  <a:srgbClr val="00AEEF"/>
                </a:solidFill>
                <a:latin typeface="Trebuchet MS" pitchFamily="34" charset="0"/>
              </a:rPr>
              <a:t>Section Header placeholder</a:t>
            </a:r>
          </a:p>
          <a:p>
            <a:pPr defTabSz="3134780"/>
            <a:r>
              <a:rPr lang="en-US" sz="2800" dirty="0">
                <a:latin typeface="Trebuchet MS" pitchFamily="34" charset="0"/>
              </a:rPr>
              <a:t>Move</a:t>
            </a:r>
            <a:r>
              <a:rPr lang="en-US" sz="2800" baseline="0" dirty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3134780"/>
            <a:endParaRPr lang="en-US" sz="2800" baseline="0" dirty="0">
              <a:latin typeface="Trebuchet MS" pitchFamily="34" charset="0"/>
            </a:endParaRPr>
          </a:p>
          <a:p>
            <a:pPr defTabSz="3134780"/>
            <a:endParaRPr lang="en-US" sz="2800" dirty="0">
              <a:latin typeface="Trebuchet MS" pitchFamily="34" charset="0"/>
            </a:endParaRPr>
          </a:p>
          <a:p>
            <a:pPr defTabSz="3134780"/>
            <a:endParaRPr lang="en-US" sz="28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2800" b="1" dirty="0">
                <a:solidFill>
                  <a:srgbClr val="00AEEF"/>
                </a:solidFill>
                <a:latin typeface="Trebuchet MS" pitchFamily="34" charset="0"/>
              </a:rPr>
              <a:t>Text placeholder</a:t>
            </a:r>
          </a:p>
          <a:p>
            <a:pPr defTabSz="3134780"/>
            <a:r>
              <a:rPr lang="en-US" sz="2800" baseline="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3134780"/>
            <a:endParaRPr lang="en-US" sz="2800" baseline="0" dirty="0">
              <a:latin typeface="Trebuchet MS" pitchFamily="34" charset="0"/>
            </a:endParaRPr>
          </a:p>
          <a:p>
            <a:pPr defTabSz="3134780"/>
            <a:endParaRPr lang="en-US" sz="2800" baseline="0" dirty="0">
              <a:latin typeface="Trebuchet MS" pitchFamily="34" charset="0"/>
            </a:endParaRPr>
          </a:p>
          <a:p>
            <a:pPr defTabSz="3134780"/>
            <a:endParaRPr lang="en-US" sz="2800" baseline="0" dirty="0">
              <a:latin typeface="Trebuchet MS" pitchFamily="34" charset="0"/>
            </a:endParaRPr>
          </a:p>
          <a:p>
            <a:pPr defTabSz="3134780"/>
            <a:endParaRPr lang="en-US" sz="2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2800" b="1" baseline="0" dirty="0">
                <a:solidFill>
                  <a:srgbClr val="00AEEF"/>
                </a:solidFill>
                <a:latin typeface="Trebuchet MS" pitchFamily="34" charset="0"/>
              </a:rPr>
              <a:t>Picture placeholder</a:t>
            </a:r>
          </a:p>
          <a:p>
            <a:pPr defTabSz="3134780"/>
            <a:r>
              <a:rPr lang="en-US" sz="2800" baseline="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3134780"/>
            <a:endParaRPr lang="en-US" sz="2800" baseline="0" dirty="0">
              <a:latin typeface="Trebuchet MS" pitchFamily="34" charset="0"/>
            </a:endParaRPr>
          </a:p>
          <a:p>
            <a:pPr defTabSz="3134780"/>
            <a:endParaRPr lang="en-US" sz="2800" baseline="0" dirty="0">
              <a:latin typeface="Trebuchet MS" pitchFamily="34" charset="0"/>
            </a:endParaRPr>
          </a:p>
          <a:p>
            <a:pPr defTabSz="3134780"/>
            <a:endParaRPr lang="en-US" sz="2800" baseline="0" dirty="0">
              <a:latin typeface="Trebuchet MS" pitchFamily="34" charset="0"/>
            </a:endParaRPr>
          </a:p>
          <a:p>
            <a:pPr algn="ctr"/>
            <a:endParaRPr lang="en-US" sz="36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6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6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6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3134780"/>
            <a:endParaRPr lang="en-US" sz="2800" dirty="0">
              <a:latin typeface="Trebuchet MS" pitchFamily="34" charset="0"/>
            </a:endParaRPr>
          </a:p>
          <a:p>
            <a:pPr algn="ctr"/>
            <a:endParaRPr lang="en-US" sz="2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3134780"/>
            <a:endParaRPr lang="en-US" sz="2800" b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39555430" y="21287985"/>
            <a:ext cx="8121215" cy="9850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4" tIns="32651" rIns="65304" bIns="32651" rtlCol="0" anchor="ctr"/>
          <a:lstStyle/>
          <a:p>
            <a:pPr algn="ctr"/>
            <a:endParaRPr lang="en-US" dirty="0"/>
          </a:p>
        </p:txBody>
      </p:sp>
      <p:cxnSp>
        <p:nvCxnSpPr>
          <p:cNvPr id="23" name="Straight Connector 22"/>
          <p:cNvCxnSpPr/>
          <p:nvPr userDrawn="1"/>
        </p:nvCxnSpPr>
        <p:spPr>
          <a:xfrm>
            <a:off x="39219616" y="13179974"/>
            <a:ext cx="8794154" cy="3153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 userDrawn="1"/>
        </p:nvSpPr>
        <p:spPr>
          <a:xfrm>
            <a:off x="40462889" y="24783394"/>
            <a:ext cx="6581413" cy="54233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CA6AC662-A518-4446-A9E5-1CDC61719A0E}"/>
              </a:ext>
            </a:extLst>
          </p:cNvPr>
          <p:cNvSpPr txBox="1">
            <a:spLocks/>
          </p:cNvSpPr>
          <p:nvPr userDrawn="1"/>
        </p:nvSpPr>
        <p:spPr>
          <a:xfrm>
            <a:off x="39219615" y="18777675"/>
            <a:ext cx="8794155" cy="738635"/>
          </a:xfrm>
          <a:prstGeom prst="rect">
            <a:avLst/>
          </a:prstGeom>
          <a:solidFill>
            <a:srgbClr val="00AEEF"/>
          </a:solidFill>
        </p:spPr>
        <p:txBody>
          <a:bodyPr wrap="square" lIns="91426" tIns="91426" rIns="91426" bIns="91426" anchor="ctr" anchorCtr="0">
            <a:spAutoFit/>
          </a:bodyPr>
          <a:lstStyle>
            <a:lvl1pPr marL="1645640" indent="-1645640" algn="ctr" defTabSz="4388373" rtl="0" eaLnBrk="1" latinLnBrk="0" hangingPunct="1">
              <a:spcBef>
                <a:spcPct val="20000"/>
              </a:spcBef>
              <a:buFont typeface="Arial" pitchFamily="34" charset="0"/>
              <a:buNone/>
              <a:defRPr sz="3600" b="1" kern="1200" baseline="0">
                <a:solidFill>
                  <a:schemeClr val="bg1"/>
                </a:solidFill>
                <a:latin typeface="+mj-lt"/>
                <a:ea typeface="+mn-ea"/>
                <a:cs typeface="Trebuchet MS"/>
              </a:defRPr>
            </a:lvl1pPr>
            <a:lvl2pPr marL="3565554" indent="-1371366" algn="l" defTabSz="438837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5467" indent="-1097095" algn="l" defTabSz="43883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79655" indent="-1097095" algn="l" defTabSz="438837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73842" indent="-1097095" algn="l" defTabSz="438837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68028" indent="-1097095" algn="l" defTabSz="43883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2214" indent="-1097095" algn="l" defTabSz="43883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6402" indent="-1097095" algn="l" defTabSz="43883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0589" indent="-1097095" algn="l" defTabSz="43883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SECTION HEADER (Drag to position)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E02D6F6-873C-9642-B912-CAC9EF19698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046" y="552066"/>
            <a:ext cx="7088911" cy="335920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4388373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640" indent="-1645640" algn="l" defTabSz="4388373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554" indent="-1371366" algn="l" defTabSz="4388373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5467" indent="-1097095" algn="l" defTabSz="4388373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79655" indent="-1097095" algn="l" defTabSz="4388373" rtl="0" eaLnBrk="1" latinLnBrk="0" hangingPunct="1">
        <a:spcBef>
          <a:spcPct val="20000"/>
        </a:spcBef>
        <a:buFont typeface="Arial" pitchFamily="34" charset="0"/>
        <a:buChar char="–"/>
        <a:defRPr sz="9700" kern="1200">
          <a:solidFill>
            <a:schemeClr val="tx1"/>
          </a:solidFill>
          <a:latin typeface="+mn-lt"/>
          <a:ea typeface="+mn-ea"/>
          <a:cs typeface="+mn-cs"/>
        </a:defRPr>
      </a:lvl4pPr>
      <a:lvl5pPr marL="9873842" indent="-1097095" algn="l" defTabSz="4388373" rtl="0" eaLnBrk="1" latinLnBrk="0" hangingPunct="1">
        <a:spcBef>
          <a:spcPct val="20000"/>
        </a:spcBef>
        <a:buFont typeface="Arial" pitchFamily="34" charset="0"/>
        <a:buChar char="»"/>
        <a:defRPr sz="97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8028" indent="-1097095" algn="l" defTabSz="4388373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2214" indent="-1097095" algn="l" defTabSz="4388373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6402" indent="-1097095" algn="l" defTabSz="4388373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0589" indent="-1097095" algn="l" defTabSz="4388373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188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373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582561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776747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0935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5123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359309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3497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800104" y="5257800"/>
            <a:ext cx="11887200" cy="26746200"/>
          </a:xfrm>
          <a:prstGeom prst="rect">
            <a:avLst/>
          </a:prstGeom>
          <a:noFill/>
          <a:ln w="9525">
            <a:solidFill>
              <a:srgbClr val="00AEEF"/>
            </a:solidFill>
            <a:miter lim="800000"/>
            <a:headEnd/>
            <a:tailEnd/>
          </a:ln>
          <a:effectLst/>
        </p:spPr>
        <p:txBody>
          <a:bodyPr wrap="none" lIns="91426" tIns="45711" rIns="91426" bIns="4571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" name="Rectangle 33"/>
          <p:cNvSpPr>
            <a:spLocks noChangeArrowheads="1"/>
          </p:cNvSpPr>
          <p:nvPr/>
        </p:nvSpPr>
        <p:spPr bwMode="auto">
          <a:xfrm>
            <a:off x="13256720" y="5257800"/>
            <a:ext cx="11887200" cy="26746200"/>
          </a:xfrm>
          <a:prstGeom prst="rect">
            <a:avLst/>
          </a:prstGeom>
          <a:noFill/>
          <a:ln w="9525">
            <a:solidFill>
              <a:srgbClr val="00AEEF"/>
            </a:solidFill>
            <a:miter lim="800000"/>
            <a:headEnd/>
            <a:tailEnd/>
          </a:ln>
          <a:effectLst/>
        </p:spPr>
        <p:txBody>
          <a:bodyPr wrap="none" lIns="91426" tIns="45711" rIns="91426" bIns="4571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" name="Rectangle 33"/>
          <p:cNvSpPr>
            <a:spLocks noChangeArrowheads="1"/>
          </p:cNvSpPr>
          <p:nvPr/>
        </p:nvSpPr>
        <p:spPr bwMode="auto">
          <a:xfrm>
            <a:off x="25713337" y="5257800"/>
            <a:ext cx="11887200" cy="26746200"/>
          </a:xfrm>
          <a:prstGeom prst="rect">
            <a:avLst/>
          </a:prstGeom>
          <a:noFill/>
          <a:ln w="9525">
            <a:solidFill>
              <a:srgbClr val="00AEEF"/>
            </a:solidFill>
            <a:miter lim="800000"/>
            <a:headEnd/>
            <a:tailEnd/>
          </a:ln>
          <a:effectLst/>
        </p:spPr>
        <p:txBody>
          <a:bodyPr wrap="none" lIns="91426" tIns="45711" rIns="91426" bIns="4571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807047" y="32595235"/>
            <a:ext cx="4758537" cy="298543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US" sz="1100" dirty="0">
                <a:solidFill>
                  <a:srgbClr val="FFFFFF"/>
                </a:solidFill>
              </a:rPr>
              <a:t>Created</a:t>
            </a:r>
            <a:r>
              <a:rPr lang="en-US" sz="1100" baseline="0" dirty="0">
                <a:solidFill>
                  <a:srgbClr val="FFFFFF"/>
                </a:solidFill>
              </a:rPr>
              <a:t> by Peter Downing – Educational Media Access and Production © 2011</a:t>
            </a:r>
            <a:endParaRPr lang="en-US" sz="1100" dirty="0">
              <a:solidFill>
                <a:srgbClr val="FFFFFF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50" r="-2750"/>
          <a:stretch/>
        </p:blipFill>
        <p:spPr>
          <a:xfrm>
            <a:off x="-1056186" y="24798"/>
            <a:ext cx="40517172" cy="4508938"/>
          </a:xfrm>
          <a:prstGeom prst="rect">
            <a:avLst/>
          </a:prstGeom>
        </p:spPr>
      </p:pic>
      <p:sp>
        <p:nvSpPr>
          <p:cNvPr id="21" name="Rectangle 9"/>
          <p:cNvSpPr>
            <a:spLocks noChangeArrowheads="1"/>
          </p:cNvSpPr>
          <p:nvPr userDrawn="1"/>
        </p:nvSpPr>
        <p:spPr bwMode="auto">
          <a:xfrm>
            <a:off x="0" y="4533736"/>
            <a:ext cx="38404800" cy="101600"/>
          </a:xfrm>
          <a:prstGeom prst="rect">
            <a:avLst/>
          </a:prstGeom>
          <a:solidFill>
            <a:srgbClr val="004D00"/>
          </a:solidFill>
          <a:ln w="152400">
            <a:solidFill>
              <a:srgbClr val="00AEEF"/>
            </a:solidFill>
            <a:miter lim="800000"/>
            <a:headEnd/>
            <a:tailEnd/>
          </a:ln>
          <a:effectLst/>
        </p:spPr>
        <p:txBody>
          <a:bodyPr wrap="none" lIns="65304" tIns="32651" rIns="65304" bIns="3265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2" name="Rectangle 21"/>
          <p:cNvSpPr/>
          <p:nvPr userDrawn="1"/>
        </p:nvSpPr>
        <p:spPr>
          <a:xfrm>
            <a:off x="39219616" y="3649719"/>
            <a:ext cx="8794154" cy="269984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07" tIns="261212" rIns="130607" bIns="130607" rtlCol="0" anchor="t" anchorCtr="0"/>
          <a:lstStyle/>
          <a:p>
            <a:pPr algn="ctr"/>
            <a:r>
              <a:rPr lang="en-US" sz="3600" b="1" dirty="0">
                <a:solidFill>
                  <a:srgbClr val="00AEEF"/>
                </a:solidFill>
                <a:latin typeface="Trebuchet MS" pitchFamily="34" charset="0"/>
              </a:rPr>
              <a:t>THIS PANEL</a:t>
            </a:r>
            <a:r>
              <a:rPr lang="en-US" sz="3600" b="1" baseline="0" dirty="0">
                <a:solidFill>
                  <a:srgbClr val="00AEEF"/>
                </a:solidFill>
                <a:latin typeface="Trebuchet MS" pitchFamily="34" charset="0"/>
              </a:rPr>
              <a:t> </a:t>
            </a:r>
            <a:r>
              <a:rPr lang="en-US" sz="3600" b="1" dirty="0">
                <a:solidFill>
                  <a:srgbClr val="00AEEF"/>
                </a:solidFill>
                <a:latin typeface="Trebuchet MS" pitchFamily="34" charset="0"/>
              </a:rPr>
              <a:t>DOES NOT PRINT</a:t>
            </a:r>
          </a:p>
          <a:p>
            <a:pPr algn="ctr"/>
            <a:endParaRPr lang="en-US" sz="2800" b="1" dirty="0">
              <a:latin typeface="Trebuchet MS" pitchFamily="34" charset="0"/>
            </a:endParaRPr>
          </a:p>
          <a:p>
            <a:pPr defTabSz="3134780"/>
            <a:r>
              <a:rPr lang="en-US" sz="2800" dirty="0">
                <a:latin typeface="Trebuchet MS" pitchFamily="34" charset="0"/>
              </a:rPr>
              <a:t>This PowerPoint</a:t>
            </a:r>
            <a:r>
              <a:rPr lang="en-US" sz="2800" baseline="0" dirty="0">
                <a:latin typeface="Trebuchet MS" pitchFamily="34" charset="0"/>
              </a:rPr>
              <a:t> template </a:t>
            </a:r>
            <a:r>
              <a:rPr lang="en-US" sz="2800" dirty="0">
                <a:latin typeface="Trebuchet MS" pitchFamily="34" charset="0"/>
              </a:rPr>
              <a:t>produces</a:t>
            </a:r>
            <a:r>
              <a:rPr lang="en-US" sz="2800" baseline="0" dirty="0">
                <a:latin typeface="Trebuchet MS" pitchFamily="34" charset="0"/>
              </a:rPr>
              <a:t> </a:t>
            </a:r>
            <a:r>
              <a:rPr lang="en-US" sz="2800" dirty="0">
                <a:latin typeface="Trebuchet MS" pitchFamily="34" charset="0"/>
              </a:rPr>
              <a:t>a 42”x36” poster. It</a:t>
            </a:r>
            <a:r>
              <a:rPr lang="en-US" sz="2800" baseline="0" dirty="0">
                <a:latin typeface="Trebuchet MS" pitchFamily="34" charset="0"/>
              </a:rPr>
              <a:t> </a:t>
            </a:r>
            <a:r>
              <a:rPr lang="en-US" sz="2800" dirty="0">
                <a:latin typeface="Trebuchet MS" pitchFamily="34" charset="0"/>
              </a:rPr>
              <a:t>will save you valuable time placing titles, subtitles,</a:t>
            </a:r>
            <a:r>
              <a:rPr lang="en-US" sz="2800" baseline="0" dirty="0">
                <a:latin typeface="Trebuchet MS" pitchFamily="34" charset="0"/>
              </a:rPr>
              <a:t> text, and graphics</a:t>
            </a:r>
            <a:r>
              <a:rPr lang="en-US" sz="2800" dirty="0">
                <a:latin typeface="Trebuchet MS" pitchFamily="34" charset="0"/>
              </a:rPr>
              <a:t>. </a:t>
            </a:r>
          </a:p>
          <a:p>
            <a:pPr defTabSz="3134780"/>
            <a:endParaRPr lang="en-US" sz="2800" dirty="0">
              <a:latin typeface="Trebuchet MS" pitchFamily="34" charset="0"/>
            </a:endParaRPr>
          </a:p>
          <a:p>
            <a:pPr defTabSz="3134780"/>
            <a:r>
              <a:rPr lang="en-US" sz="2800" baseline="0" dirty="0">
                <a:latin typeface="Trebuchet MS" pitchFamily="34" charset="0"/>
              </a:rPr>
              <a:t>To ensure proper display, ensure that you use basic fonts available with all Windows and Mac Systems, such as Arial, Times New Roman, Calibri, Trebuchet MS, etc.</a:t>
            </a:r>
          </a:p>
          <a:p>
            <a:pPr defTabSz="3134780"/>
            <a:endParaRPr lang="en-US" sz="2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2800" b="0" baseline="0" dirty="0">
                <a:solidFill>
                  <a:schemeClr val="bg1"/>
                </a:solidFill>
                <a:latin typeface="Trebuchet MS" pitchFamily="34" charset="0"/>
              </a:rPr>
              <a:t>Please send digital (.pptx or pdf) file to  </a:t>
            </a:r>
            <a:r>
              <a:rPr lang="en-US" sz="2800" b="0" baseline="0" dirty="0">
                <a:solidFill>
                  <a:schemeClr val="bg1"/>
                </a:solidFill>
                <a:latin typeface="Trebuchet MS" pitchFamily="34" charset="0"/>
                <a:hlinkClick r:id="rId4"/>
              </a:rPr>
              <a:t>sk.imnp@usask.ca</a:t>
            </a:r>
            <a:r>
              <a:rPr lang="en-US" sz="2800" b="0" baseline="0" dirty="0">
                <a:solidFill>
                  <a:schemeClr val="bg1"/>
                </a:solidFill>
                <a:latin typeface="Trebuchet MS" pitchFamily="34" charset="0"/>
              </a:rPr>
              <a:t> or if the file it to large please share via </a:t>
            </a:r>
            <a:r>
              <a:rPr lang="en-US" sz="2800" b="0" baseline="0" dirty="0" err="1">
                <a:solidFill>
                  <a:schemeClr val="bg1"/>
                </a:solidFill>
                <a:latin typeface="Trebuchet MS" pitchFamily="34" charset="0"/>
              </a:rPr>
              <a:t>dropbox</a:t>
            </a:r>
            <a:r>
              <a:rPr lang="en-US" sz="2800" b="0" baseline="0" dirty="0">
                <a:solidFill>
                  <a:schemeClr val="bg1"/>
                </a:solidFill>
                <a:latin typeface="Trebuchet MS" pitchFamily="34" charset="0"/>
              </a:rPr>
              <a:t> or google drive. </a:t>
            </a:r>
          </a:p>
          <a:p>
            <a:pPr defTabSz="3134780"/>
            <a:endParaRPr lang="en-US" sz="2800" b="1" baseline="0" dirty="0">
              <a:solidFill>
                <a:schemeClr val="bg1"/>
              </a:solidFill>
              <a:latin typeface="Trebuchet MS" pitchFamily="34" charset="0"/>
            </a:endParaRPr>
          </a:p>
          <a:p>
            <a:pPr defTabSz="3134780"/>
            <a:endParaRPr lang="en-US" sz="36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6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defTabSz="3134780"/>
            <a:endParaRPr lang="en-US" sz="2800" dirty="0">
              <a:latin typeface="Trebuchet MS" pitchFamily="34" charset="0"/>
            </a:endParaRPr>
          </a:p>
          <a:p>
            <a:pPr defTabSz="3134780"/>
            <a:r>
              <a:rPr lang="en-US" sz="2800" dirty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2800" baseline="0" dirty="0">
                <a:latin typeface="Trebuchet MS" pitchFamily="34" charset="0"/>
              </a:rPr>
              <a:t> </a:t>
            </a:r>
            <a:r>
              <a:rPr lang="en-US" sz="2800" dirty="0">
                <a:latin typeface="Trebuchet MS" pitchFamily="34" charset="0"/>
              </a:rPr>
              <a:t>Drag a placeholder onto the</a:t>
            </a:r>
            <a:r>
              <a:rPr lang="en-US" sz="2800" baseline="0" dirty="0">
                <a:latin typeface="Trebuchet MS" pitchFamily="34" charset="0"/>
              </a:rPr>
              <a:t> poster area,</a:t>
            </a:r>
            <a:r>
              <a:rPr lang="en-US" sz="2800" dirty="0">
                <a:latin typeface="Trebuchet MS" pitchFamily="34" charset="0"/>
              </a:rPr>
              <a:t> size it, and click it to edit.</a:t>
            </a:r>
          </a:p>
          <a:p>
            <a:pPr defTabSz="3134780"/>
            <a:endParaRPr lang="en-US" sz="2800" dirty="0">
              <a:latin typeface="Trebuchet MS" pitchFamily="34" charset="0"/>
            </a:endParaRPr>
          </a:p>
          <a:p>
            <a:pPr defTabSz="3134780"/>
            <a:r>
              <a:rPr lang="en-US" sz="2800" b="1" dirty="0">
                <a:solidFill>
                  <a:srgbClr val="00AEEF"/>
                </a:solidFill>
                <a:latin typeface="Trebuchet MS" pitchFamily="34" charset="0"/>
              </a:rPr>
              <a:t>Section Header placeholder</a:t>
            </a:r>
          </a:p>
          <a:p>
            <a:pPr defTabSz="3134780"/>
            <a:r>
              <a:rPr lang="en-US" sz="2800" dirty="0">
                <a:latin typeface="Trebuchet MS" pitchFamily="34" charset="0"/>
              </a:rPr>
              <a:t>Move</a:t>
            </a:r>
            <a:r>
              <a:rPr lang="en-US" sz="2800" baseline="0" dirty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3134780"/>
            <a:endParaRPr lang="en-US" sz="2800" baseline="0" dirty="0">
              <a:latin typeface="Trebuchet MS" pitchFamily="34" charset="0"/>
            </a:endParaRPr>
          </a:p>
          <a:p>
            <a:pPr defTabSz="3134780"/>
            <a:endParaRPr lang="en-US" sz="2800" dirty="0">
              <a:latin typeface="Trebuchet MS" pitchFamily="34" charset="0"/>
            </a:endParaRPr>
          </a:p>
          <a:p>
            <a:pPr defTabSz="3134780"/>
            <a:endParaRPr lang="en-US" sz="28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2800" b="1" dirty="0">
                <a:solidFill>
                  <a:srgbClr val="00AEEF"/>
                </a:solidFill>
                <a:latin typeface="Trebuchet MS" pitchFamily="34" charset="0"/>
              </a:rPr>
              <a:t>Text placeholder</a:t>
            </a:r>
          </a:p>
          <a:p>
            <a:pPr defTabSz="3134780"/>
            <a:r>
              <a:rPr lang="en-US" sz="2800" baseline="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3134780"/>
            <a:endParaRPr lang="en-US" sz="2800" baseline="0" dirty="0">
              <a:latin typeface="Trebuchet MS" pitchFamily="34" charset="0"/>
            </a:endParaRPr>
          </a:p>
          <a:p>
            <a:pPr defTabSz="3134780"/>
            <a:endParaRPr lang="en-US" sz="2800" baseline="0" dirty="0">
              <a:latin typeface="Trebuchet MS" pitchFamily="34" charset="0"/>
            </a:endParaRPr>
          </a:p>
          <a:p>
            <a:pPr defTabSz="3134780"/>
            <a:endParaRPr lang="en-US" sz="2800" baseline="0" dirty="0">
              <a:latin typeface="Trebuchet MS" pitchFamily="34" charset="0"/>
            </a:endParaRPr>
          </a:p>
          <a:p>
            <a:pPr defTabSz="3134780"/>
            <a:endParaRPr lang="en-US" sz="2800" b="1" baseline="0" dirty="0">
              <a:solidFill>
                <a:srgbClr val="00AEEF"/>
              </a:solidFill>
              <a:latin typeface="Trebuchet MS" pitchFamily="34" charset="0"/>
            </a:endParaRPr>
          </a:p>
          <a:p>
            <a:pPr defTabSz="3134780"/>
            <a:r>
              <a:rPr lang="en-US" sz="2800" b="1" baseline="0" dirty="0">
                <a:solidFill>
                  <a:srgbClr val="00AEEF"/>
                </a:solidFill>
                <a:latin typeface="Trebuchet MS" pitchFamily="34" charset="0"/>
              </a:rPr>
              <a:t>Picture placeholder</a:t>
            </a:r>
          </a:p>
          <a:p>
            <a:pPr defTabSz="3134780"/>
            <a:r>
              <a:rPr lang="en-US" sz="2800" baseline="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3134780"/>
            <a:endParaRPr lang="en-US" sz="2800" baseline="0" dirty="0">
              <a:latin typeface="Trebuchet MS" pitchFamily="34" charset="0"/>
            </a:endParaRPr>
          </a:p>
          <a:p>
            <a:pPr defTabSz="3134780"/>
            <a:endParaRPr lang="en-US" sz="2800" baseline="0" dirty="0">
              <a:latin typeface="Trebuchet MS" pitchFamily="34" charset="0"/>
            </a:endParaRPr>
          </a:p>
          <a:p>
            <a:pPr defTabSz="3134780"/>
            <a:endParaRPr lang="en-US" sz="2800" baseline="0" dirty="0">
              <a:latin typeface="Trebuchet MS" pitchFamily="34" charset="0"/>
            </a:endParaRPr>
          </a:p>
          <a:p>
            <a:pPr algn="ctr"/>
            <a:endParaRPr lang="en-US" sz="36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6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6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6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3134780"/>
            <a:endParaRPr lang="en-US" sz="2800" dirty="0">
              <a:latin typeface="Trebuchet MS" pitchFamily="34" charset="0"/>
            </a:endParaRPr>
          </a:p>
          <a:p>
            <a:pPr algn="ctr"/>
            <a:endParaRPr lang="en-US" sz="2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3134780"/>
            <a:endParaRPr lang="en-US" sz="2800" b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39556084" y="19273592"/>
            <a:ext cx="8121215" cy="9850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4" tIns="32651" rIns="65304" bIns="32651"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Connector 24"/>
          <p:cNvCxnSpPr/>
          <p:nvPr userDrawn="1"/>
        </p:nvCxnSpPr>
        <p:spPr>
          <a:xfrm>
            <a:off x="39219616" y="13179974"/>
            <a:ext cx="8794154" cy="3153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 userDrawn="1"/>
        </p:nvSpPr>
        <p:spPr>
          <a:xfrm>
            <a:off x="40325986" y="22741760"/>
            <a:ext cx="6581413" cy="54233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B4FA413E-34CE-2845-94FD-506E5655207B}"/>
              </a:ext>
            </a:extLst>
          </p:cNvPr>
          <p:cNvSpPr txBox="1">
            <a:spLocks/>
          </p:cNvSpPr>
          <p:nvPr userDrawn="1"/>
        </p:nvSpPr>
        <p:spPr>
          <a:xfrm>
            <a:off x="38883144" y="16722496"/>
            <a:ext cx="8794155" cy="738635"/>
          </a:xfrm>
          <a:prstGeom prst="rect">
            <a:avLst/>
          </a:prstGeom>
          <a:solidFill>
            <a:srgbClr val="00AEEF"/>
          </a:solidFill>
        </p:spPr>
        <p:txBody>
          <a:bodyPr wrap="square" lIns="91426" tIns="91426" rIns="91426" bIns="91426" anchor="ctr" anchorCtr="0">
            <a:spAutoFit/>
          </a:bodyPr>
          <a:lstStyle>
            <a:lvl1pPr marL="1645640" indent="-1645640" algn="ctr" defTabSz="4388373" rtl="0" eaLnBrk="1" latinLnBrk="0" hangingPunct="1">
              <a:spcBef>
                <a:spcPct val="20000"/>
              </a:spcBef>
              <a:buFont typeface="Arial" pitchFamily="34" charset="0"/>
              <a:buNone/>
              <a:defRPr sz="3600" b="1" kern="1200" baseline="0">
                <a:solidFill>
                  <a:schemeClr val="bg1"/>
                </a:solidFill>
                <a:latin typeface="+mj-lt"/>
                <a:ea typeface="+mn-ea"/>
                <a:cs typeface="Trebuchet MS"/>
              </a:defRPr>
            </a:lvl1pPr>
            <a:lvl2pPr marL="3565554" indent="-1371366" algn="l" defTabSz="438837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5467" indent="-1097095" algn="l" defTabSz="43883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79655" indent="-1097095" algn="l" defTabSz="438837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73842" indent="-1097095" algn="l" defTabSz="438837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68028" indent="-1097095" algn="l" defTabSz="43883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2214" indent="-1097095" algn="l" defTabSz="43883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6402" indent="-1097095" algn="l" defTabSz="43883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0589" indent="-1097095" algn="l" defTabSz="43883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SECTION HEADER (Drag to position)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F51E961-D4BA-C649-AE09-91A9CF76D91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047" y="889170"/>
            <a:ext cx="6377524" cy="302210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ctr" defTabSz="4388373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640" indent="-1645640" algn="l" defTabSz="4388373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554" indent="-1371366" algn="l" defTabSz="4388373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5467" indent="-1097095" algn="l" defTabSz="4388373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79655" indent="-1097095" algn="l" defTabSz="4388373" rtl="0" eaLnBrk="1" latinLnBrk="0" hangingPunct="1">
        <a:spcBef>
          <a:spcPct val="20000"/>
        </a:spcBef>
        <a:buFont typeface="Arial" pitchFamily="34" charset="0"/>
        <a:buChar char="–"/>
        <a:defRPr sz="9700" kern="1200">
          <a:solidFill>
            <a:schemeClr val="tx1"/>
          </a:solidFill>
          <a:latin typeface="+mn-lt"/>
          <a:ea typeface="+mn-ea"/>
          <a:cs typeface="+mn-cs"/>
        </a:defRPr>
      </a:lvl4pPr>
      <a:lvl5pPr marL="9873842" indent="-1097095" algn="l" defTabSz="4388373" rtl="0" eaLnBrk="1" latinLnBrk="0" hangingPunct="1">
        <a:spcBef>
          <a:spcPct val="20000"/>
        </a:spcBef>
        <a:buFont typeface="Arial" pitchFamily="34" charset="0"/>
        <a:buChar char="»"/>
        <a:defRPr sz="97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8028" indent="-1097095" algn="l" defTabSz="4388373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2214" indent="-1097095" algn="l" defTabSz="4388373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6402" indent="-1097095" algn="l" defTabSz="4388373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0589" indent="-1097095" algn="l" defTabSz="4388373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188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373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582561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776747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0935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5123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359309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3497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800100" y="5257800"/>
            <a:ext cx="8801100" cy="26746200"/>
          </a:xfrm>
          <a:prstGeom prst="rect">
            <a:avLst/>
          </a:prstGeom>
          <a:noFill/>
          <a:ln w="9525">
            <a:solidFill>
              <a:srgbClr val="00AEEF"/>
            </a:solidFill>
            <a:miter lim="800000"/>
            <a:headEnd/>
            <a:tailEnd/>
          </a:ln>
          <a:effectLst/>
        </p:spPr>
        <p:txBody>
          <a:bodyPr wrap="none" lIns="91426" tIns="45711" rIns="91426" bIns="4571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28803600" y="5257800"/>
            <a:ext cx="8801100" cy="26746200"/>
          </a:xfrm>
          <a:prstGeom prst="rect">
            <a:avLst/>
          </a:prstGeom>
          <a:noFill/>
          <a:ln w="9525">
            <a:solidFill>
              <a:srgbClr val="00AEEF"/>
            </a:solidFill>
            <a:miter lim="800000"/>
            <a:headEnd/>
            <a:tailEnd/>
          </a:ln>
          <a:effectLst/>
        </p:spPr>
        <p:txBody>
          <a:bodyPr wrap="none" lIns="91426" tIns="45711" rIns="91426" bIns="4571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10134603" y="5257800"/>
            <a:ext cx="18134211" cy="26746200"/>
          </a:xfrm>
          <a:prstGeom prst="rect">
            <a:avLst/>
          </a:prstGeom>
          <a:noFill/>
          <a:ln w="9525">
            <a:solidFill>
              <a:srgbClr val="00AEEF"/>
            </a:solidFill>
            <a:miter lim="800000"/>
            <a:headEnd/>
            <a:tailEnd/>
          </a:ln>
          <a:effectLst/>
        </p:spPr>
        <p:txBody>
          <a:bodyPr wrap="none" lIns="91426" tIns="45711" rIns="91426" bIns="4571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07047" y="32595235"/>
            <a:ext cx="4758537" cy="298543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US" sz="1100" dirty="0">
                <a:solidFill>
                  <a:srgbClr val="FFFFFF"/>
                </a:solidFill>
              </a:rPr>
              <a:t>Created</a:t>
            </a:r>
            <a:r>
              <a:rPr lang="en-US" sz="1100" baseline="0" dirty="0">
                <a:solidFill>
                  <a:srgbClr val="FFFFFF"/>
                </a:solidFill>
              </a:rPr>
              <a:t> by Peter Downing – Educational Media Access and Production © 2011</a:t>
            </a:r>
            <a:endParaRPr lang="en-US" sz="1100" dirty="0">
              <a:solidFill>
                <a:srgbClr val="FFFFFF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50" r="-2750"/>
          <a:stretch/>
        </p:blipFill>
        <p:spPr>
          <a:xfrm>
            <a:off x="-1056186" y="24798"/>
            <a:ext cx="40517172" cy="4508938"/>
          </a:xfrm>
          <a:prstGeom prst="rect">
            <a:avLst/>
          </a:prstGeom>
        </p:spPr>
      </p:pic>
      <p:sp>
        <p:nvSpPr>
          <p:cNvPr id="22" name="Rectangle 9"/>
          <p:cNvSpPr>
            <a:spLocks noChangeArrowheads="1"/>
          </p:cNvSpPr>
          <p:nvPr userDrawn="1"/>
        </p:nvSpPr>
        <p:spPr bwMode="auto">
          <a:xfrm>
            <a:off x="0" y="4533736"/>
            <a:ext cx="38404800" cy="101600"/>
          </a:xfrm>
          <a:prstGeom prst="rect">
            <a:avLst/>
          </a:prstGeom>
          <a:solidFill>
            <a:srgbClr val="00AEEF"/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65304" tIns="32651" rIns="65304" bIns="3265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39219616" y="3649719"/>
            <a:ext cx="8794154" cy="269984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07" tIns="261212" rIns="130607" bIns="130607" rtlCol="0" anchor="t" anchorCtr="0"/>
          <a:lstStyle/>
          <a:p>
            <a:pPr algn="ctr"/>
            <a:r>
              <a:rPr lang="en-US" sz="3600" b="1" dirty="0">
                <a:solidFill>
                  <a:srgbClr val="00AEEF"/>
                </a:solidFill>
                <a:latin typeface="Trebuchet MS" pitchFamily="34" charset="0"/>
              </a:rPr>
              <a:t>THIS PANEL</a:t>
            </a:r>
            <a:r>
              <a:rPr lang="en-US" sz="3600" b="1" baseline="0" dirty="0">
                <a:solidFill>
                  <a:srgbClr val="00AEEF"/>
                </a:solidFill>
                <a:latin typeface="Trebuchet MS" pitchFamily="34" charset="0"/>
              </a:rPr>
              <a:t> </a:t>
            </a:r>
            <a:r>
              <a:rPr lang="en-US" sz="3600" b="1" dirty="0">
                <a:solidFill>
                  <a:srgbClr val="00AEEF"/>
                </a:solidFill>
                <a:latin typeface="Trebuchet MS" pitchFamily="34" charset="0"/>
              </a:rPr>
              <a:t>DOES NOT PRINT</a:t>
            </a:r>
          </a:p>
          <a:p>
            <a:pPr algn="ctr"/>
            <a:endParaRPr lang="en-US" sz="2800" b="1" dirty="0">
              <a:latin typeface="Trebuchet MS" pitchFamily="34" charset="0"/>
            </a:endParaRPr>
          </a:p>
          <a:p>
            <a:pPr defTabSz="3134780"/>
            <a:r>
              <a:rPr lang="en-US" sz="2800" dirty="0">
                <a:latin typeface="Trebuchet MS" pitchFamily="34" charset="0"/>
              </a:rPr>
              <a:t>This PowerPoint</a:t>
            </a:r>
            <a:r>
              <a:rPr lang="en-US" sz="2800" baseline="0" dirty="0">
                <a:latin typeface="Trebuchet MS" pitchFamily="34" charset="0"/>
              </a:rPr>
              <a:t> template </a:t>
            </a:r>
            <a:r>
              <a:rPr lang="en-US" sz="2800" dirty="0">
                <a:latin typeface="Trebuchet MS" pitchFamily="34" charset="0"/>
              </a:rPr>
              <a:t>produces</a:t>
            </a:r>
            <a:r>
              <a:rPr lang="en-US" sz="2800" baseline="0" dirty="0">
                <a:latin typeface="Trebuchet MS" pitchFamily="34" charset="0"/>
              </a:rPr>
              <a:t> </a:t>
            </a:r>
            <a:r>
              <a:rPr lang="en-US" sz="2800" dirty="0">
                <a:latin typeface="Trebuchet MS" pitchFamily="34" charset="0"/>
              </a:rPr>
              <a:t>a 42”x36” poster. It</a:t>
            </a:r>
            <a:r>
              <a:rPr lang="en-US" sz="2800" baseline="0" dirty="0">
                <a:latin typeface="Trebuchet MS" pitchFamily="34" charset="0"/>
              </a:rPr>
              <a:t> </a:t>
            </a:r>
            <a:r>
              <a:rPr lang="en-US" sz="2800" dirty="0">
                <a:latin typeface="Trebuchet MS" pitchFamily="34" charset="0"/>
              </a:rPr>
              <a:t>will save you valuable time placing titles, subtitles,</a:t>
            </a:r>
            <a:r>
              <a:rPr lang="en-US" sz="2800" baseline="0" dirty="0">
                <a:latin typeface="Trebuchet MS" pitchFamily="34" charset="0"/>
              </a:rPr>
              <a:t> text, and graphics</a:t>
            </a:r>
            <a:r>
              <a:rPr lang="en-US" sz="2800" dirty="0">
                <a:latin typeface="Trebuchet MS" pitchFamily="34" charset="0"/>
              </a:rPr>
              <a:t>. </a:t>
            </a:r>
          </a:p>
          <a:p>
            <a:pPr defTabSz="3134780"/>
            <a:endParaRPr lang="en-US" sz="2800" dirty="0">
              <a:latin typeface="Trebuchet MS" pitchFamily="34" charset="0"/>
            </a:endParaRPr>
          </a:p>
          <a:p>
            <a:pPr defTabSz="3134780"/>
            <a:r>
              <a:rPr lang="en-US" sz="2800" baseline="0" dirty="0">
                <a:latin typeface="Trebuchet MS" pitchFamily="34" charset="0"/>
              </a:rPr>
              <a:t>To ensure proper printing, ensure that you use basic fonts available with all Windows and Mac Systems, such as Arial, Times New Roman, Calibri, Trebuchet MS, etc.</a:t>
            </a:r>
          </a:p>
          <a:p>
            <a:pPr defTabSz="3134780"/>
            <a:endParaRPr lang="en-US" sz="2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2800" b="0" baseline="0" dirty="0">
                <a:solidFill>
                  <a:schemeClr val="bg1"/>
                </a:solidFill>
                <a:latin typeface="Trebuchet MS" pitchFamily="34" charset="0"/>
              </a:rPr>
              <a:t>When printing, specify to your printer to print this document at 200%.  PowerPoint does not allow printing over 56”x56”.</a:t>
            </a:r>
          </a:p>
          <a:p>
            <a:pPr defTabSz="3134780"/>
            <a:endParaRPr lang="en-US" sz="2800" b="1" baseline="0" dirty="0">
              <a:solidFill>
                <a:schemeClr val="bg1"/>
              </a:solidFill>
              <a:latin typeface="Trebuchet MS" pitchFamily="34" charset="0"/>
            </a:endParaRPr>
          </a:p>
          <a:p>
            <a:pPr defTabSz="3134780"/>
            <a:r>
              <a:rPr lang="en-US" sz="2800" b="0" baseline="0" dirty="0">
                <a:solidFill>
                  <a:schemeClr val="bg1"/>
                </a:solidFill>
                <a:latin typeface="Trebuchet MS" pitchFamily="34" charset="0"/>
              </a:rPr>
              <a:t>On campus you can have high quality </a:t>
            </a:r>
            <a:r>
              <a:rPr lang="en-US" sz="2800" b="0" baseline="0" dirty="0" err="1">
                <a:solidFill>
                  <a:schemeClr val="bg1"/>
                </a:solidFill>
                <a:latin typeface="Trebuchet MS" pitchFamily="34" charset="0"/>
              </a:rPr>
              <a:t>colour</a:t>
            </a:r>
            <a:r>
              <a:rPr lang="en-US" sz="2800" b="0" baseline="0" dirty="0">
                <a:solidFill>
                  <a:schemeClr val="bg1"/>
                </a:solidFill>
                <a:latin typeface="Trebuchet MS" pitchFamily="34" charset="0"/>
              </a:rPr>
              <a:t> printing done at XL Design in Upper Place Riel. Multiple media types are available for your poster including vinyl. Mounting hardware is also available.</a:t>
            </a:r>
          </a:p>
          <a:p>
            <a:pPr algn="ctr" defTabSz="3134780"/>
            <a:r>
              <a:rPr lang="en-US" sz="3200" b="1" baseline="0" dirty="0">
                <a:solidFill>
                  <a:schemeClr val="bg1"/>
                </a:solidFill>
                <a:latin typeface="Trebuchet MS" pitchFamily="34" charset="0"/>
              </a:rPr>
              <a:t>For information call: 306-966-6976</a:t>
            </a:r>
            <a:endParaRPr lang="en-US" sz="2800" b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36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6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defTabSz="3134780"/>
            <a:endParaRPr lang="en-US" sz="2800" dirty="0">
              <a:latin typeface="Trebuchet MS" pitchFamily="34" charset="0"/>
            </a:endParaRPr>
          </a:p>
          <a:p>
            <a:pPr defTabSz="3134780"/>
            <a:r>
              <a:rPr lang="en-US" sz="2800" dirty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2800" baseline="0" dirty="0">
                <a:latin typeface="Trebuchet MS" pitchFamily="34" charset="0"/>
              </a:rPr>
              <a:t> </a:t>
            </a:r>
            <a:r>
              <a:rPr lang="en-US" sz="2800" dirty="0">
                <a:latin typeface="Trebuchet MS" pitchFamily="34" charset="0"/>
              </a:rPr>
              <a:t>Drag a placeholder onto the</a:t>
            </a:r>
            <a:r>
              <a:rPr lang="en-US" sz="2800" baseline="0" dirty="0">
                <a:latin typeface="Trebuchet MS" pitchFamily="34" charset="0"/>
              </a:rPr>
              <a:t> poster area,</a:t>
            </a:r>
            <a:r>
              <a:rPr lang="en-US" sz="2800" dirty="0">
                <a:latin typeface="Trebuchet MS" pitchFamily="34" charset="0"/>
              </a:rPr>
              <a:t> size it, and click it to edit.</a:t>
            </a:r>
          </a:p>
          <a:p>
            <a:pPr defTabSz="3134780"/>
            <a:endParaRPr lang="en-US" sz="2800" dirty="0">
              <a:latin typeface="Trebuchet MS" pitchFamily="34" charset="0"/>
            </a:endParaRPr>
          </a:p>
          <a:p>
            <a:pPr defTabSz="3134780"/>
            <a:r>
              <a:rPr lang="en-US" sz="2800" b="1" dirty="0">
                <a:solidFill>
                  <a:srgbClr val="00AEEF"/>
                </a:solidFill>
                <a:latin typeface="Trebuchet MS" pitchFamily="34" charset="0"/>
              </a:rPr>
              <a:t>Section Header placeholder</a:t>
            </a:r>
          </a:p>
          <a:p>
            <a:pPr defTabSz="3134780"/>
            <a:r>
              <a:rPr lang="en-US" sz="2800" dirty="0">
                <a:latin typeface="Trebuchet MS" pitchFamily="34" charset="0"/>
              </a:rPr>
              <a:t>Move</a:t>
            </a:r>
            <a:r>
              <a:rPr lang="en-US" sz="2800" baseline="0" dirty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3134780"/>
            <a:endParaRPr lang="en-US" sz="2800" baseline="0" dirty="0">
              <a:latin typeface="Trebuchet MS" pitchFamily="34" charset="0"/>
            </a:endParaRPr>
          </a:p>
          <a:p>
            <a:pPr defTabSz="3134780"/>
            <a:endParaRPr lang="en-US" sz="2800" dirty="0">
              <a:latin typeface="Trebuchet MS" pitchFamily="34" charset="0"/>
            </a:endParaRPr>
          </a:p>
          <a:p>
            <a:pPr defTabSz="3134780"/>
            <a:endParaRPr lang="en-US" sz="28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2800" b="1" dirty="0">
                <a:solidFill>
                  <a:srgbClr val="00AEEF"/>
                </a:solidFill>
                <a:latin typeface="Trebuchet MS" pitchFamily="34" charset="0"/>
              </a:rPr>
              <a:t>Text placeholder</a:t>
            </a:r>
          </a:p>
          <a:p>
            <a:pPr defTabSz="3134780"/>
            <a:r>
              <a:rPr lang="en-US" sz="2800" baseline="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3134780"/>
            <a:endParaRPr lang="en-US" sz="2800" baseline="0" dirty="0">
              <a:latin typeface="Trebuchet MS" pitchFamily="34" charset="0"/>
            </a:endParaRPr>
          </a:p>
          <a:p>
            <a:pPr defTabSz="3134780"/>
            <a:endParaRPr lang="en-US" sz="2800" baseline="0" dirty="0">
              <a:latin typeface="Trebuchet MS" pitchFamily="34" charset="0"/>
            </a:endParaRPr>
          </a:p>
          <a:p>
            <a:pPr defTabSz="3134780"/>
            <a:endParaRPr lang="en-US" sz="2800" baseline="0" dirty="0">
              <a:latin typeface="Trebuchet MS" pitchFamily="34" charset="0"/>
            </a:endParaRPr>
          </a:p>
          <a:p>
            <a:pPr defTabSz="3134780"/>
            <a:endParaRPr lang="en-US" sz="2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2800" b="1" baseline="0" dirty="0">
                <a:solidFill>
                  <a:srgbClr val="00AEEF"/>
                </a:solidFill>
                <a:latin typeface="Trebuchet MS" pitchFamily="34" charset="0"/>
              </a:rPr>
              <a:t>Picture placeholder</a:t>
            </a:r>
          </a:p>
          <a:p>
            <a:pPr defTabSz="3134780"/>
            <a:r>
              <a:rPr lang="en-US" sz="2800" baseline="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3134780"/>
            <a:endParaRPr lang="en-US" sz="2800" baseline="0" dirty="0">
              <a:latin typeface="Trebuchet MS" pitchFamily="34" charset="0"/>
            </a:endParaRPr>
          </a:p>
          <a:p>
            <a:pPr defTabSz="3134780"/>
            <a:endParaRPr lang="en-US" sz="2800" baseline="0" dirty="0">
              <a:latin typeface="Trebuchet MS" pitchFamily="34" charset="0"/>
            </a:endParaRPr>
          </a:p>
          <a:p>
            <a:pPr defTabSz="3134780"/>
            <a:endParaRPr lang="en-US" sz="2800" baseline="0" dirty="0">
              <a:latin typeface="Trebuchet MS" pitchFamily="34" charset="0"/>
            </a:endParaRPr>
          </a:p>
          <a:p>
            <a:pPr algn="ctr"/>
            <a:endParaRPr lang="en-US" sz="36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6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6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6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3134780"/>
            <a:endParaRPr lang="en-US" sz="2800" dirty="0">
              <a:latin typeface="Trebuchet MS" pitchFamily="34" charset="0"/>
            </a:endParaRPr>
          </a:p>
          <a:p>
            <a:pPr algn="ctr"/>
            <a:endParaRPr lang="en-US" sz="2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3134780"/>
            <a:endParaRPr lang="en-US" sz="2800" b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39555430" y="21287985"/>
            <a:ext cx="8121215" cy="9850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4" tIns="32651" rIns="65304" bIns="32651" rtlCol="0" anchor="ctr"/>
          <a:lstStyle/>
          <a:p>
            <a:pPr algn="ctr"/>
            <a:endParaRPr lang="en-US" dirty="0"/>
          </a:p>
        </p:txBody>
      </p:sp>
      <p:cxnSp>
        <p:nvCxnSpPr>
          <p:cNvPr id="26" name="Straight Connector 25"/>
          <p:cNvCxnSpPr/>
          <p:nvPr userDrawn="1"/>
        </p:nvCxnSpPr>
        <p:spPr>
          <a:xfrm>
            <a:off x="39219616" y="13179974"/>
            <a:ext cx="8794154" cy="3153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 userDrawn="1"/>
        </p:nvSpPr>
        <p:spPr>
          <a:xfrm>
            <a:off x="40462889" y="24783394"/>
            <a:ext cx="6581413" cy="54233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00B53C45-AC2A-5B43-9DF2-51AFC19E5811}"/>
              </a:ext>
            </a:extLst>
          </p:cNvPr>
          <p:cNvSpPr txBox="1">
            <a:spLocks/>
          </p:cNvSpPr>
          <p:nvPr userDrawn="1"/>
        </p:nvSpPr>
        <p:spPr>
          <a:xfrm>
            <a:off x="39219615" y="18670179"/>
            <a:ext cx="8794155" cy="738635"/>
          </a:xfrm>
          <a:prstGeom prst="rect">
            <a:avLst/>
          </a:prstGeom>
          <a:solidFill>
            <a:srgbClr val="00AEEF"/>
          </a:solidFill>
        </p:spPr>
        <p:txBody>
          <a:bodyPr wrap="square" lIns="91426" tIns="91426" rIns="91426" bIns="91426" anchor="ctr" anchorCtr="0">
            <a:spAutoFit/>
          </a:bodyPr>
          <a:lstStyle>
            <a:lvl1pPr marL="1645640" indent="-1645640" algn="ctr" defTabSz="4388373" rtl="0" eaLnBrk="1" latinLnBrk="0" hangingPunct="1">
              <a:spcBef>
                <a:spcPct val="20000"/>
              </a:spcBef>
              <a:buFont typeface="Arial" pitchFamily="34" charset="0"/>
              <a:buNone/>
              <a:defRPr sz="3600" b="1" kern="1200" baseline="0">
                <a:solidFill>
                  <a:schemeClr val="bg1"/>
                </a:solidFill>
                <a:latin typeface="+mj-lt"/>
                <a:ea typeface="+mn-ea"/>
                <a:cs typeface="Trebuchet MS"/>
              </a:defRPr>
            </a:lvl1pPr>
            <a:lvl2pPr marL="3565554" indent="-1371366" algn="l" defTabSz="438837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5467" indent="-1097095" algn="l" defTabSz="43883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79655" indent="-1097095" algn="l" defTabSz="438837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73842" indent="-1097095" algn="l" defTabSz="438837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68028" indent="-1097095" algn="l" defTabSz="43883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2214" indent="-1097095" algn="l" defTabSz="43883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6402" indent="-1097095" algn="l" defTabSz="43883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0589" indent="-1097095" algn="l" defTabSz="43883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SECTION HEADER (Drag to position)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29C4AEF-1D7B-E346-9DF5-AB7A604379E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047" y="889170"/>
            <a:ext cx="6377524" cy="302210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4388373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640" indent="-1645640" algn="l" defTabSz="4388373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554" indent="-1371366" algn="l" defTabSz="4388373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5467" indent="-1097095" algn="l" defTabSz="4388373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79655" indent="-1097095" algn="l" defTabSz="4388373" rtl="0" eaLnBrk="1" latinLnBrk="0" hangingPunct="1">
        <a:spcBef>
          <a:spcPct val="20000"/>
        </a:spcBef>
        <a:buFont typeface="Arial" pitchFamily="34" charset="0"/>
        <a:buChar char="–"/>
        <a:defRPr sz="9700" kern="1200">
          <a:solidFill>
            <a:schemeClr val="tx1"/>
          </a:solidFill>
          <a:latin typeface="+mn-lt"/>
          <a:ea typeface="+mn-ea"/>
          <a:cs typeface="+mn-cs"/>
        </a:defRPr>
      </a:lvl4pPr>
      <a:lvl5pPr marL="9873842" indent="-1097095" algn="l" defTabSz="4388373" rtl="0" eaLnBrk="1" latinLnBrk="0" hangingPunct="1">
        <a:spcBef>
          <a:spcPct val="20000"/>
        </a:spcBef>
        <a:buFont typeface="Arial" pitchFamily="34" charset="0"/>
        <a:buChar char="»"/>
        <a:defRPr sz="97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8028" indent="-1097095" algn="l" defTabSz="4388373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2214" indent="-1097095" algn="l" defTabSz="4388373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6402" indent="-1097095" algn="l" defTabSz="4388373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0589" indent="-1097095" algn="l" defTabSz="4388373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188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373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582561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776747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0935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5123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359309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3497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800101" y="5257800"/>
            <a:ext cx="36800434" cy="26746200"/>
          </a:xfrm>
          <a:prstGeom prst="rect">
            <a:avLst/>
          </a:prstGeom>
          <a:noFill/>
          <a:ln w="9525">
            <a:solidFill>
              <a:srgbClr val="00AEEF"/>
            </a:solidFill>
            <a:miter lim="800000"/>
            <a:headEnd/>
            <a:tailEnd/>
          </a:ln>
          <a:effectLst/>
        </p:spPr>
        <p:txBody>
          <a:bodyPr wrap="none" lIns="91426" tIns="45711" rIns="91426" bIns="4571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807509" y="5257800"/>
            <a:ext cx="8801100" cy="26746200"/>
          </a:xfrm>
          <a:prstGeom prst="rect">
            <a:avLst/>
          </a:prstGeom>
          <a:solidFill>
            <a:srgbClr val="00AEEF">
              <a:alpha val="16000"/>
            </a:srgbClr>
          </a:solidFill>
          <a:ln w="9525">
            <a:solidFill>
              <a:srgbClr val="00AEEF"/>
            </a:solidFill>
            <a:miter lim="800000"/>
            <a:headEnd/>
            <a:tailEnd/>
          </a:ln>
          <a:effectLst/>
        </p:spPr>
        <p:txBody>
          <a:bodyPr wrap="none" lIns="91426" tIns="45711" rIns="91426" bIns="4571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28803600" y="5257800"/>
            <a:ext cx="8801100" cy="26746200"/>
          </a:xfrm>
          <a:prstGeom prst="rect">
            <a:avLst/>
          </a:prstGeom>
          <a:noFill/>
          <a:ln w="9525">
            <a:solidFill>
              <a:srgbClr val="00AEEF"/>
            </a:solidFill>
            <a:miter lim="800000"/>
            <a:headEnd/>
            <a:tailEnd/>
          </a:ln>
          <a:effectLst/>
        </p:spPr>
        <p:txBody>
          <a:bodyPr wrap="none" lIns="91426" tIns="45711" rIns="91426" bIns="4571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4" name="Rectangle 33"/>
          <p:cNvSpPr>
            <a:spLocks noChangeArrowheads="1"/>
          </p:cNvSpPr>
          <p:nvPr/>
        </p:nvSpPr>
        <p:spPr bwMode="auto">
          <a:xfrm>
            <a:off x="10134603" y="5257800"/>
            <a:ext cx="18134211" cy="26746200"/>
          </a:xfrm>
          <a:prstGeom prst="rect">
            <a:avLst/>
          </a:prstGeom>
          <a:noFill/>
          <a:ln w="9525">
            <a:solidFill>
              <a:srgbClr val="00AEEF"/>
            </a:solidFill>
            <a:miter lim="800000"/>
            <a:headEnd/>
            <a:tailEnd/>
          </a:ln>
          <a:effectLst/>
        </p:spPr>
        <p:txBody>
          <a:bodyPr wrap="none" lIns="91426" tIns="45711" rIns="91426" bIns="4571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07047" y="32595235"/>
            <a:ext cx="4758537" cy="298543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US" sz="1100" dirty="0">
                <a:solidFill>
                  <a:srgbClr val="FFFFFF"/>
                </a:solidFill>
              </a:rPr>
              <a:t>Created</a:t>
            </a:r>
            <a:r>
              <a:rPr lang="en-US" sz="1100" baseline="0" dirty="0">
                <a:solidFill>
                  <a:srgbClr val="FFFFFF"/>
                </a:solidFill>
              </a:rPr>
              <a:t> by Peter Downing – Educational Media Access and Production © 2011</a:t>
            </a:r>
            <a:endParaRPr lang="en-US" sz="1100" dirty="0">
              <a:solidFill>
                <a:srgbClr val="FFFFFF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50" r="-2750"/>
          <a:stretch/>
        </p:blipFill>
        <p:spPr>
          <a:xfrm>
            <a:off x="-1056186" y="24798"/>
            <a:ext cx="40517172" cy="4508938"/>
          </a:xfrm>
          <a:prstGeom prst="rect">
            <a:avLst/>
          </a:prstGeom>
        </p:spPr>
      </p:pic>
      <p:sp>
        <p:nvSpPr>
          <p:cNvPr id="21" name="Rectangle 9"/>
          <p:cNvSpPr>
            <a:spLocks noChangeArrowheads="1"/>
          </p:cNvSpPr>
          <p:nvPr userDrawn="1"/>
        </p:nvSpPr>
        <p:spPr bwMode="auto">
          <a:xfrm>
            <a:off x="0" y="4533736"/>
            <a:ext cx="38404800" cy="101600"/>
          </a:xfrm>
          <a:prstGeom prst="rect">
            <a:avLst/>
          </a:prstGeom>
          <a:solidFill>
            <a:srgbClr val="00AEEF"/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65304" tIns="32651" rIns="65304" bIns="3265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2" name="Rectangle 21"/>
          <p:cNvSpPr/>
          <p:nvPr userDrawn="1"/>
        </p:nvSpPr>
        <p:spPr>
          <a:xfrm>
            <a:off x="39219616" y="3649719"/>
            <a:ext cx="8794154" cy="269984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07" tIns="261212" rIns="130607" bIns="130607" rtlCol="0" anchor="t" anchorCtr="0"/>
          <a:lstStyle/>
          <a:p>
            <a:pPr algn="ctr"/>
            <a:r>
              <a:rPr lang="en-US" sz="3600" b="1" dirty="0">
                <a:solidFill>
                  <a:srgbClr val="00AEEF"/>
                </a:solidFill>
                <a:latin typeface="Trebuchet MS" pitchFamily="34" charset="0"/>
              </a:rPr>
              <a:t>THIS PANEL</a:t>
            </a:r>
            <a:r>
              <a:rPr lang="en-US" sz="3600" b="1" baseline="0" dirty="0">
                <a:solidFill>
                  <a:srgbClr val="00AEEF"/>
                </a:solidFill>
                <a:latin typeface="Trebuchet MS" pitchFamily="34" charset="0"/>
              </a:rPr>
              <a:t> </a:t>
            </a:r>
            <a:r>
              <a:rPr lang="en-US" sz="3600" b="1" dirty="0">
                <a:solidFill>
                  <a:srgbClr val="00AEEF"/>
                </a:solidFill>
                <a:latin typeface="Trebuchet MS" pitchFamily="34" charset="0"/>
              </a:rPr>
              <a:t>DOES NOT PRINT</a:t>
            </a:r>
          </a:p>
          <a:p>
            <a:pPr algn="ctr"/>
            <a:endParaRPr lang="en-US" sz="2800" b="1" dirty="0">
              <a:latin typeface="Trebuchet MS" pitchFamily="34" charset="0"/>
            </a:endParaRPr>
          </a:p>
          <a:p>
            <a:pPr defTabSz="3134780"/>
            <a:r>
              <a:rPr lang="en-US" sz="2800" dirty="0">
                <a:latin typeface="Trebuchet MS" pitchFamily="34" charset="0"/>
              </a:rPr>
              <a:t>This PowerPoint</a:t>
            </a:r>
            <a:r>
              <a:rPr lang="en-US" sz="2800" baseline="0" dirty="0">
                <a:latin typeface="Trebuchet MS" pitchFamily="34" charset="0"/>
              </a:rPr>
              <a:t> template </a:t>
            </a:r>
            <a:r>
              <a:rPr lang="en-US" sz="2800" dirty="0">
                <a:latin typeface="Trebuchet MS" pitchFamily="34" charset="0"/>
              </a:rPr>
              <a:t>produces</a:t>
            </a:r>
            <a:r>
              <a:rPr lang="en-US" sz="2800" baseline="0" dirty="0">
                <a:latin typeface="Trebuchet MS" pitchFamily="34" charset="0"/>
              </a:rPr>
              <a:t> </a:t>
            </a:r>
            <a:r>
              <a:rPr lang="en-US" sz="2800" dirty="0">
                <a:latin typeface="Trebuchet MS" pitchFamily="34" charset="0"/>
              </a:rPr>
              <a:t>a 42”x36” poster. It</a:t>
            </a:r>
            <a:r>
              <a:rPr lang="en-US" sz="2800" baseline="0" dirty="0">
                <a:latin typeface="Trebuchet MS" pitchFamily="34" charset="0"/>
              </a:rPr>
              <a:t> </a:t>
            </a:r>
            <a:r>
              <a:rPr lang="en-US" sz="2800" dirty="0">
                <a:latin typeface="Trebuchet MS" pitchFamily="34" charset="0"/>
              </a:rPr>
              <a:t>will save you valuable time placing titles, subtitles,</a:t>
            </a:r>
            <a:r>
              <a:rPr lang="en-US" sz="2800" baseline="0" dirty="0">
                <a:latin typeface="Trebuchet MS" pitchFamily="34" charset="0"/>
              </a:rPr>
              <a:t> text, and graphics</a:t>
            </a:r>
            <a:r>
              <a:rPr lang="en-US" sz="2800" dirty="0">
                <a:latin typeface="Trebuchet MS" pitchFamily="34" charset="0"/>
              </a:rPr>
              <a:t>. </a:t>
            </a:r>
          </a:p>
          <a:p>
            <a:pPr defTabSz="3134780"/>
            <a:endParaRPr lang="en-US" sz="2800" dirty="0">
              <a:latin typeface="Trebuchet MS" pitchFamily="34" charset="0"/>
            </a:endParaRPr>
          </a:p>
          <a:p>
            <a:pPr defTabSz="3134780"/>
            <a:r>
              <a:rPr lang="en-US" sz="2800" baseline="0" dirty="0">
                <a:latin typeface="Trebuchet MS" pitchFamily="34" charset="0"/>
              </a:rPr>
              <a:t>To ensure proper printing, ensure that you use basic fonts available with all Windows and Mac Systems, such as Arial, Times New Roman, Calibri, Trebuchet MS, etc.</a:t>
            </a:r>
          </a:p>
          <a:p>
            <a:pPr defTabSz="3134780"/>
            <a:endParaRPr lang="en-US" sz="2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2800" b="0" baseline="0" dirty="0">
                <a:solidFill>
                  <a:schemeClr val="bg1"/>
                </a:solidFill>
                <a:latin typeface="Trebuchet MS" pitchFamily="34" charset="0"/>
              </a:rPr>
              <a:t>When printing, specify to your printer to print this document at 200%.  PowerPoint does not allow printing over 56”x56”.</a:t>
            </a:r>
          </a:p>
          <a:p>
            <a:pPr defTabSz="3134780"/>
            <a:endParaRPr lang="en-US" sz="2800" b="1" baseline="0" dirty="0">
              <a:solidFill>
                <a:schemeClr val="bg1"/>
              </a:solidFill>
              <a:latin typeface="Trebuchet MS" pitchFamily="34" charset="0"/>
            </a:endParaRPr>
          </a:p>
          <a:p>
            <a:pPr defTabSz="3134780"/>
            <a:r>
              <a:rPr lang="en-US" sz="2800" b="0" baseline="0" dirty="0">
                <a:solidFill>
                  <a:schemeClr val="bg1"/>
                </a:solidFill>
                <a:latin typeface="Trebuchet MS" pitchFamily="34" charset="0"/>
              </a:rPr>
              <a:t>On campus you can have high quality </a:t>
            </a:r>
            <a:r>
              <a:rPr lang="en-US" sz="2800" b="0" baseline="0" dirty="0" err="1">
                <a:solidFill>
                  <a:schemeClr val="bg1"/>
                </a:solidFill>
                <a:latin typeface="Trebuchet MS" pitchFamily="34" charset="0"/>
              </a:rPr>
              <a:t>colour</a:t>
            </a:r>
            <a:r>
              <a:rPr lang="en-US" sz="2800" b="0" baseline="0" dirty="0">
                <a:solidFill>
                  <a:schemeClr val="bg1"/>
                </a:solidFill>
                <a:latin typeface="Trebuchet MS" pitchFamily="34" charset="0"/>
              </a:rPr>
              <a:t> printing done at XL Design in Upper Place Riel. Multiple media types are available for your poster including vinyl. Mounting hardware is also available.</a:t>
            </a:r>
          </a:p>
          <a:p>
            <a:pPr algn="ctr" defTabSz="3134780"/>
            <a:r>
              <a:rPr lang="en-US" sz="3200" b="1" baseline="0" dirty="0">
                <a:solidFill>
                  <a:schemeClr val="bg1"/>
                </a:solidFill>
                <a:latin typeface="Trebuchet MS" pitchFamily="34" charset="0"/>
              </a:rPr>
              <a:t>For information call: 306-966-6976</a:t>
            </a:r>
            <a:endParaRPr lang="en-US" sz="2800" b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36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6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defTabSz="3134780"/>
            <a:endParaRPr lang="en-US" sz="2800" dirty="0">
              <a:latin typeface="Trebuchet MS" pitchFamily="34" charset="0"/>
            </a:endParaRPr>
          </a:p>
          <a:p>
            <a:pPr defTabSz="3134780"/>
            <a:r>
              <a:rPr lang="en-US" sz="2800" dirty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2800" baseline="0" dirty="0">
                <a:latin typeface="Trebuchet MS" pitchFamily="34" charset="0"/>
              </a:rPr>
              <a:t> </a:t>
            </a:r>
            <a:r>
              <a:rPr lang="en-US" sz="2800" dirty="0">
                <a:latin typeface="Trebuchet MS" pitchFamily="34" charset="0"/>
              </a:rPr>
              <a:t>Drag a placeholder onto the</a:t>
            </a:r>
            <a:r>
              <a:rPr lang="en-US" sz="2800" baseline="0" dirty="0">
                <a:latin typeface="Trebuchet MS" pitchFamily="34" charset="0"/>
              </a:rPr>
              <a:t> poster area,</a:t>
            </a:r>
            <a:r>
              <a:rPr lang="en-US" sz="2800" dirty="0">
                <a:latin typeface="Trebuchet MS" pitchFamily="34" charset="0"/>
              </a:rPr>
              <a:t> size it, and click it to edit.</a:t>
            </a:r>
          </a:p>
          <a:p>
            <a:pPr defTabSz="3134780"/>
            <a:endParaRPr lang="en-US" sz="2800" dirty="0">
              <a:latin typeface="Trebuchet MS" pitchFamily="34" charset="0"/>
            </a:endParaRPr>
          </a:p>
          <a:p>
            <a:pPr defTabSz="3134780"/>
            <a:r>
              <a:rPr lang="en-US" sz="2800" b="1" dirty="0">
                <a:solidFill>
                  <a:srgbClr val="00AEEF"/>
                </a:solidFill>
                <a:latin typeface="Trebuchet MS" pitchFamily="34" charset="0"/>
              </a:rPr>
              <a:t>Section Header placeholder</a:t>
            </a:r>
          </a:p>
          <a:p>
            <a:pPr defTabSz="3134780"/>
            <a:r>
              <a:rPr lang="en-US" sz="2800" dirty="0">
                <a:latin typeface="Trebuchet MS" pitchFamily="34" charset="0"/>
              </a:rPr>
              <a:t>Move</a:t>
            </a:r>
            <a:r>
              <a:rPr lang="en-US" sz="2800" baseline="0" dirty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3134780"/>
            <a:endParaRPr lang="en-US" sz="2800" baseline="0" dirty="0">
              <a:latin typeface="Trebuchet MS" pitchFamily="34" charset="0"/>
            </a:endParaRPr>
          </a:p>
          <a:p>
            <a:pPr defTabSz="3134780"/>
            <a:endParaRPr lang="en-US" sz="2800" dirty="0">
              <a:latin typeface="Trebuchet MS" pitchFamily="34" charset="0"/>
            </a:endParaRPr>
          </a:p>
          <a:p>
            <a:pPr defTabSz="3134780"/>
            <a:endParaRPr lang="en-US" sz="28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2800" b="1" dirty="0">
                <a:solidFill>
                  <a:srgbClr val="00AEEF"/>
                </a:solidFill>
                <a:latin typeface="Trebuchet MS" pitchFamily="34" charset="0"/>
              </a:rPr>
              <a:t>Text placeholder</a:t>
            </a:r>
          </a:p>
          <a:p>
            <a:pPr defTabSz="3134780"/>
            <a:r>
              <a:rPr lang="en-US" sz="2800" baseline="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3134780"/>
            <a:endParaRPr lang="en-US" sz="2800" baseline="0" dirty="0">
              <a:latin typeface="Trebuchet MS" pitchFamily="34" charset="0"/>
            </a:endParaRPr>
          </a:p>
          <a:p>
            <a:pPr defTabSz="3134780"/>
            <a:endParaRPr lang="en-US" sz="2800" baseline="0" dirty="0">
              <a:latin typeface="Trebuchet MS" pitchFamily="34" charset="0"/>
            </a:endParaRPr>
          </a:p>
          <a:p>
            <a:pPr defTabSz="3134780"/>
            <a:endParaRPr lang="en-US" sz="2800" baseline="0" dirty="0">
              <a:latin typeface="Trebuchet MS" pitchFamily="34" charset="0"/>
            </a:endParaRPr>
          </a:p>
          <a:p>
            <a:pPr defTabSz="3134780"/>
            <a:endParaRPr lang="en-US" sz="2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2800" b="1" baseline="0" dirty="0">
                <a:solidFill>
                  <a:srgbClr val="00AEEF"/>
                </a:solidFill>
                <a:latin typeface="Trebuchet MS" pitchFamily="34" charset="0"/>
              </a:rPr>
              <a:t>Picture placeholder</a:t>
            </a:r>
          </a:p>
          <a:p>
            <a:pPr defTabSz="3134780"/>
            <a:r>
              <a:rPr lang="en-US" sz="2800" baseline="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3134780"/>
            <a:endParaRPr lang="en-US" sz="2800" baseline="0" dirty="0">
              <a:latin typeface="Trebuchet MS" pitchFamily="34" charset="0"/>
            </a:endParaRPr>
          </a:p>
          <a:p>
            <a:pPr defTabSz="3134780"/>
            <a:endParaRPr lang="en-US" sz="2800" baseline="0" dirty="0">
              <a:latin typeface="Trebuchet MS" pitchFamily="34" charset="0"/>
            </a:endParaRPr>
          </a:p>
          <a:p>
            <a:pPr defTabSz="3134780"/>
            <a:endParaRPr lang="en-US" sz="2800" baseline="0" dirty="0">
              <a:latin typeface="Trebuchet MS" pitchFamily="34" charset="0"/>
            </a:endParaRPr>
          </a:p>
          <a:p>
            <a:pPr algn="ctr"/>
            <a:endParaRPr lang="en-US" sz="36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6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6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6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3134780"/>
            <a:endParaRPr lang="en-US" sz="2800" dirty="0">
              <a:latin typeface="Trebuchet MS" pitchFamily="34" charset="0"/>
            </a:endParaRPr>
          </a:p>
          <a:p>
            <a:pPr algn="ctr"/>
            <a:endParaRPr lang="en-US" sz="2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3134780"/>
            <a:endParaRPr lang="en-US" sz="2800" b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39555430" y="21287985"/>
            <a:ext cx="8121215" cy="9850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4" tIns="32651" rIns="65304" bIns="32651"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Connector 24"/>
          <p:cNvCxnSpPr/>
          <p:nvPr userDrawn="1"/>
        </p:nvCxnSpPr>
        <p:spPr>
          <a:xfrm>
            <a:off x="39219616" y="13179974"/>
            <a:ext cx="8794154" cy="3153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 userDrawn="1"/>
        </p:nvSpPr>
        <p:spPr>
          <a:xfrm>
            <a:off x="40462889" y="24783394"/>
            <a:ext cx="6581413" cy="54233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FF634ED5-C5BB-4842-9876-CB1BAAFB0E15}"/>
              </a:ext>
            </a:extLst>
          </p:cNvPr>
          <p:cNvSpPr txBox="1">
            <a:spLocks/>
          </p:cNvSpPr>
          <p:nvPr userDrawn="1"/>
        </p:nvSpPr>
        <p:spPr>
          <a:xfrm>
            <a:off x="39219615" y="18670179"/>
            <a:ext cx="8794155" cy="738635"/>
          </a:xfrm>
          <a:prstGeom prst="rect">
            <a:avLst/>
          </a:prstGeom>
          <a:solidFill>
            <a:srgbClr val="00AEEF"/>
          </a:solidFill>
        </p:spPr>
        <p:txBody>
          <a:bodyPr wrap="square" lIns="91426" tIns="91426" rIns="91426" bIns="91426" anchor="ctr" anchorCtr="0">
            <a:spAutoFit/>
          </a:bodyPr>
          <a:lstStyle>
            <a:lvl1pPr marL="1645640" indent="-1645640" algn="ctr" defTabSz="4388373" rtl="0" eaLnBrk="1" latinLnBrk="0" hangingPunct="1">
              <a:spcBef>
                <a:spcPct val="20000"/>
              </a:spcBef>
              <a:buFont typeface="Arial" pitchFamily="34" charset="0"/>
              <a:buNone/>
              <a:defRPr sz="3600" b="1" kern="1200" baseline="0">
                <a:solidFill>
                  <a:schemeClr val="bg1"/>
                </a:solidFill>
                <a:latin typeface="+mj-lt"/>
                <a:ea typeface="+mn-ea"/>
                <a:cs typeface="Trebuchet MS"/>
              </a:defRPr>
            </a:lvl1pPr>
            <a:lvl2pPr marL="3565554" indent="-1371366" algn="l" defTabSz="438837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5467" indent="-1097095" algn="l" defTabSz="43883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79655" indent="-1097095" algn="l" defTabSz="438837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73842" indent="-1097095" algn="l" defTabSz="438837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68028" indent="-1097095" algn="l" defTabSz="43883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2214" indent="-1097095" algn="l" defTabSz="43883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6402" indent="-1097095" algn="l" defTabSz="43883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0589" indent="-1097095" algn="l" defTabSz="438837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SECTION HEADER (Drag to position)</a:t>
            </a:r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641AECE-C106-FD42-8ECF-94566109A0E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047" y="889170"/>
            <a:ext cx="6377524" cy="302210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ctr" defTabSz="4388373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640" indent="-1645640" algn="l" defTabSz="4388373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554" indent="-1371366" algn="l" defTabSz="4388373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5467" indent="-1097095" algn="l" defTabSz="4388373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79655" indent="-1097095" algn="l" defTabSz="4388373" rtl="0" eaLnBrk="1" latinLnBrk="0" hangingPunct="1">
        <a:spcBef>
          <a:spcPct val="20000"/>
        </a:spcBef>
        <a:buFont typeface="Arial" pitchFamily="34" charset="0"/>
        <a:buChar char="–"/>
        <a:defRPr sz="9700" kern="1200">
          <a:solidFill>
            <a:schemeClr val="tx1"/>
          </a:solidFill>
          <a:latin typeface="+mn-lt"/>
          <a:ea typeface="+mn-ea"/>
          <a:cs typeface="+mn-cs"/>
        </a:defRPr>
      </a:lvl4pPr>
      <a:lvl5pPr marL="9873842" indent="-1097095" algn="l" defTabSz="4388373" rtl="0" eaLnBrk="1" latinLnBrk="0" hangingPunct="1">
        <a:spcBef>
          <a:spcPct val="20000"/>
        </a:spcBef>
        <a:buFont typeface="Arial" pitchFamily="34" charset="0"/>
        <a:buChar char="»"/>
        <a:defRPr sz="97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8028" indent="-1097095" algn="l" defTabSz="4388373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2214" indent="-1097095" algn="l" defTabSz="4388373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6402" indent="-1097095" algn="l" defTabSz="4388373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0589" indent="-1097095" algn="l" defTabSz="4388373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188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373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582561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776747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0935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5123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359309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3497" algn="l" defTabSz="4388373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 Placeholder 51"/>
          <p:cNvSpPr>
            <a:spLocks noGrp="1"/>
          </p:cNvSpPr>
          <p:nvPr>
            <p:ph type="body" sz="quarter" idx="10"/>
          </p:nvPr>
        </p:nvSpPr>
        <p:spPr>
          <a:xfrm>
            <a:off x="791165" y="6004406"/>
            <a:ext cx="8799711" cy="98480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8" name="Text Placeholder 57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0" name="Text Placeholder 59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2" name="Text Placeholder 61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" name="Text Placeholder 64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6" name="Text Placeholder 65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0" name="Text Placeholder 69"/>
          <p:cNvSpPr>
            <a:spLocks noGrp="1"/>
          </p:cNvSpPr>
          <p:nvPr>
            <p:ph type="body" sz="quarter" idx="1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8" name="Picture Placeholder 67"/>
          <p:cNvSpPr>
            <a:spLocks noGrp="1"/>
          </p:cNvSpPr>
          <p:nvPr>
            <p:ph type="pic" sz="quarter" idx="135"/>
          </p:nvPr>
        </p:nvSpPr>
        <p:spPr/>
      </p:sp>
      <p:sp>
        <p:nvSpPr>
          <p:cNvPr id="51" name="Title 50"/>
          <p:cNvSpPr>
            <a:spLocks noGrp="1"/>
          </p:cNvSpPr>
          <p:nvPr>
            <p:ph type="title"/>
          </p:nvPr>
        </p:nvSpPr>
        <p:spPr>
          <a:xfrm>
            <a:off x="6667500" y="457202"/>
            <a:ext cx="29870400" cy="2770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1" name="Text Placeholder 70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2" name="Text Placeholder 71"/>
          <p:cNvSpPr>
            <a:spLocks noGrp="1"/>
          </p:cNvSpPr>
          <p:nvPr>
            <p:ph type="body" sz="quarter" idx="16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3" name="Text Placeholder 72"/>
          <p:cNvSpPr>
            <a:spLocks noGrp="1"/>
          </p:cNvSpPr>
          <p:nvPr>
            <p:ph type="body" sz="quarter" idx="16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4" name="Text Placeholder 73"/>
          <p:cNvSpPr>
            <a:spLocks noGrp="1"/>
          </p:cNvSpPr>
          <p:nvPr>
            <p:ph type="body" sz="quarter" idx="16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5" name="Text Placeholder 74"/>
          <p:cNvSpPr>
            <a:spLocks noGrp="1"/>
          </p:cNvSpPr>
          <p:nvPr>
            <p:ph type="body" sz="quarter" idx="16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6" name="Text Placeholder 75"/>
          <p:cNvSpPr>
            <a:spLocks noGrp="1"/>
          </p:cNvSpPr>
          <p:nvPr>
            <p:ph type="body" sz="quarter" idx="16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6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8" name="Text Placeholder 77"/>
          <p:cNvSpPr>
            <a:spLocks noGrp="1"/>
          </p:cNvSpPr>
          <p:nvPr>
            <p:ph type="body" sz="quarter" idx="16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9" name="Text Placeholder 78"/>
          <p:cNvSpPr>
            <a:spLocks noGrp="1"/>
          </p:cNvSpPr>
          <p:nvPr>
            <p:ph type="body" sz="quarter" idx="16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0" name="Text Placeholder 79"/>
          <p:cNvSpPr>
            <a:spLocks noGrp="1"/>
          </p:cNvSpPr>
          <p:nvPr>
            <p:ph type="body" sz="quarter" idx="17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" name="Text Placeholder 80"/>
          <p:cNvSpPr>
            <a:spLocks noGrp="1"/>
          </p:cNvSpPr>
          <p:nvPr>
            <p:ph type="body" sz="quarter" idx="17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7" name="Text Placeholder 66"/>
          <p:cNvSpPr>
            <a:spLocks noGrp="1"/>
          </p:cNvSpPr>
          <p:nvPr>
            <p:ph type="body" sz="quarter" idx="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2" name="Text Placeholder 81"/>
          <p:cNvSpPr>
            <a:spLocks noGrp="1"/>
          </p:cNvSpPr>
          <p:nvPr>
            <p:ph type="body" sz="quarter" idx="17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4" name="Text Placeholder 83"/>
          <p:cNvSpPr>
            <a:spLocks noGrp="1"/>
          </p:cNvSpPr>
          <p:nvPr>
            <p:ph type="body" sz="quarter" idx="17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5" name="Text Placeholder 84"/>
          <p:cNvSpPr>
            <a:spLocks noGrp="1"/>
          </p:cNvSpPr>
          <p:nvPr>
            <p:ph type="body" sz="quarter" idx="17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6" name="Text Placeholder 85"/>
          <p:cNvSpPr>
            <a:spLocks noGrp="1"/>
          </p:cNvSpPr>
          <p:nvPr>
            <p:ph type="body" sz="quarter" idx="17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7" name="Text Placeholder 86"/>
          <p:cNvSpPr>
            <a:spLocks noGrp="1"/>
          </p:cNvSpPr>
          <p:nvPr>
            <p:ph type="body" sz="quarter" idx="17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9" name="Picture Placeholder 88"/>
          <p:cNvSpPr>
            <a:spLocks noGrp="1"/>
          </p:cNvSpPr>
          <p:nvPr>
            <p:ph type="pic" sz="quarter" idx="181"/>
          </p:nvPr>
        </p:nvSpPr>
        <p:spPr/>
      </p:sp>
      <p:sp>
        <p:nvSpPr>
          <p:cNvPr id="90" name="Picture Placeholder 89"/>
          <p:cNvSpPr>
            <a:spLocks noGrp="1"/>
          </p:cNvSpPr>
          <p:nvPr>
            <p:ph type="pic" sz="quarter" idx="182"/>
          </p:nvPr>
        </p:nvSpPr>
        <p:spPr/>
      </p:sp>
      <p:sp>
        <p:nvSpPr>
          <p:cNvPr id="91" name="Picture Placeholder 90"/>
          <p:cNvSpPr>
            <a:spLocks noGrp="1"/>
          </p:cNvSpPr>
          <p:nvPr>
            <p:ph type="pic" sz="quarter" idx="183"/>
          </p:nvPr>
        </p:nvSpPr>
        <p:spPr/>
      </p:sp>
      <p:sp>
        <p:nvSpPr>
          <p:cNvPr id="92" name="Picture Placeholder 91"/>
          <p:cNvSpPr>
            <a:spLocks noGrp="1"/>
          </p:cNvSpPr>
          <p:nvPr>
            <p:ph type="pic" sz="quarter" idx="184"/>
          </p:nvPr>
        </p:nvSpPr>
        <p:spPr/>
      </p:sp>
      <p:sp>
        <p:nvSpPr>
          <p:cNvPr id="93" name="Picture Placeholder 92"/>
          <p:cNvSpPr>
            <a:spLocks noGrp="1"/>
          </p:cNvSpPr>
          <p:nvPr>
            <p:ph type="pic" sz="quarter" idx="185"/>
          </p:nvPr>
        </p:nvSpPr>
        <p:spPr/>
      </p:sp>
      <p:sp>
        <p:nvSpPr>
          <p:cNvPr id="94" name="Picture Placeholder 93"/>
          <p:cNvSpPr>
            <a:spLocks noGrp="1"/>
          </p:cNvSpPr>
          <p:nvPr>
            <p:ph type="pic" sz="quarter" idx="186"/>
          </p:nvPr>
        </p:nvSpPr>
        <p:spPr/>
      </p:sp>
      <p:sp>
        <p:nvSpPr>
          <p:cNvPr id="95" name="Picture Placeholder 94"/>
          <p:cNvSpPr>
            <a:spLocks noGrp="1"/>
          </p:cNvSpPr>
          <p:nvPr>
            <p:ph type="pic" sz="quarter" idx="187"/>
          </p:nvPr>
        </p:nvSpPr>
        <p:spPr/>
      </p:sp>
      <p:sp>
        <p:nvSpPr>
          <p:cNvPr id="96" name="Picture Placeholder 95"/>
          <p:cNvSpPr>
            <a:spLocks noGrp="1"/>
          </p:cNvSpPr>
          <p:nvPr>
            <p:ph type="pic" sz="quarter" idx="188"/>
          </p:nvPr>
        </p:nvSpPr>
        <p:spPr/>
      </p:sp>
      <p:sp>
        <p:nvSpPr>
          <p:cNvPr id="97" name="Picture Placeholder 96"/>
          <p:cNvSpPr>
            <a:spLocks noGrp="1"/>
          </p:cNvSpPr>
          <p:nvPr>
            <p:ph type="pic" sz="quarter" idx="189"/>
          </p:nvPr>
        </p:nvSpPr>
        <p:spPr/>
      </p:sp>
    </p:spTree>
    <p:extLst>
      <p:ext uri="{BB962C8B-B14F-4D97-AF65-F5344CB8AC3E}">
        <p14:creationId xmlns:p14="http://schemas.microsoft.com/office/powerpoint/2010/main" val="107965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35"/>
          </p:nvPr>
        </p:nvSpPr>
        <p:spPr/>
      </p:sp>
      <p:sp>
        <p:nvSpPr>
          <p:cNvPr id="21" name="Text Placeholder 20"/>
          <p:cNvSpPr>
            <a:spLocks noGrp="1"/>
          </p:cNvSpPr>
          <p:nvPr>
            <p:ph type="body" sz="quarter" idx="16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6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6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6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6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6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7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7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7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7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7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7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7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7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7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8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7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Picture Placeholder 39"/>
          <p:cNvSpPr>
            <a:spLocks noGrp="1"/>
          </p:cNvSpPr>
          <p:nvPr>
            <p:ph type="pic" sz="quarter" idx="181"/>
          </p:nvPr>
        </p:nvSpPr>
        <p:spPr/>
      </p:sp>
      <p:sp>
        <p:nvSpPr>
          <p:cNvPr id="41" name="Picture Placeholder 40"/>
          <p:cNvSpPr>
            <a:spLocks noGrp="1"/>
          </p:cNvSpPr>
          <p:nvPr>
            <p:ph type="pic" sz="quarter" idx="182"/>
          </p:nvPr>
        </p:nvSpPr>
        <p:spPr/>
      </p:sp>
      <p:sp>
        <p:nvSpPr>
          <p:cNvPr id="42" name="Picture Placeholder 41"/>
          <p:cNvSpPr>
            <a:spLocks noGrp="1"/>
          </p:cNvSpPr>
          <p:nvPr>
            <p:ph type="pic" sz="quarter" idx="183"/>
          </p:nvPr>
        </p:nvSpPr>
        <p:spPr/>
      </p:sp>
      <p:sp>
        <p:nvSpPr>
          <p:cNvPr id="43" name="Picture Placeholder 42"/>
          <p:cNvSpPr>
            <a:spLocks noGrp="1"/>
          </p:cNvSpPr>
          <p:nvPr>
            <p:ph type="pic" sz="quarter" idx="184"/>
          </p:nvPr>
        </p:nvSpPr>
        <p:spPr/>
      </p:sp>
      <p:sp>
        <p:nvSpPr>
          <p:cNvPr id="44" name="Picture Placeholder 43"/>
          <p:cNvSpPr>
            <a:spLocks noGrp="1"/>
          </p:cNvSpPr>
          <p:nvPr>
            <p:ph type="pic" sz="quarter" idx="185"/>
          </p:nvPr>
        </p:nvSpPr>
        <p:spPr/>
      </p:sp>
      <p:sp>
        <p:nvSpPr>
          <p:cNvPr id="45" name="Picture Placeholder 44"/>
          <p:cNvSpPr>
            <a:spLocks noGrp="1"/>
          </p:cNvSpPr>
          <p:nvPr>
            <p:ph type="pic" sz="quarter" idx="186"/>
          </p:nvPr>
        </p:nvSpPr>
        <p:spPr/>
      </p:sp>
      <p:sp>
        <p:nvSpPr>
          <p:cNvPr id="46" name="Picture Placeholder 45"/>
          <p:cNvSpPr>
            <a:spLocks noGrp="1"/>
          </p:cNvSpPr>
          <p:nvPr>
            <p:ph type="pic" sz="quarter" idx="187"/>
          </p:nvPr>
        </p:nvSpPr>
        <p:spPr/>
      </p:sp>
      <p:sp>
        <p:nvSpPr>
          <p:cNvPr id="47" name="Picture Placeholder 46"/>
          <p:cNvSpPr>
            <a:spLocks noGrp="1"/>
          </p:cNvSpPr>
          <p:nvPr>
            <p:ph type="pic" sz="quarter" idx="188"/>
          </p:nvPr>
        </p:nvSpPr>
        <p:spPr/>
      </p:sp>
      <p:sp>
        <p:nvSpPr>
          <p:cNvPr id="48" name="Picture Placeholder 47"/>
          <p:cNvSpPr>
            <a:spLocks noGrp="1"/>
          </p:cNvSpPr>
          <p:nvPr>
            <p:ph type="pic" sz="quarter" idx="189"/>
          </p:nvPr>
        </p:nvSpPr>
        <p:spPr/>
      </p:sp>
      <p:sp>
        <p:nvSpPr>
          <p:cNvPr id="49" name="Picture Placeholder 48"/>
          <p:cNvSpPr>
            <a:spLocks noGrp="1"/>
          </p:cNvSpPr>
          <p:nvPr>
            <p:ph type="pic" sz="quarter" idx="190"/>
          </p:nvPr>
        </p:nvSpPr>
        <p:spPr/>
      </p:sp>
    </p:spTree>
    <p:extLst>
      <p:ext uri="{BB962C8B-B14F-4D97-AF65-F5344CB8AC3E}">
        <p14:creationId xmlns:p14="http://schemas.microsoft.com/office/powerpoint/2010/main" val="3430665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9"/>
          </p:nvPr>
        </p:nvSpPr>
        <p:spPr>
          <a:xfrm>
            <a:off x="28809156" y="25709080"/>
            <a:ext cx="8791142" cy="73863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35"/>
          </p:nvPr>
        </p:nvSpPr>
        <p:spPr/>
      </p:sp>
      <p:sp>
        <p:nvSpPr>
          <p:cNvPr id="21" name="Text Placeholder 20"/>
          <p:cNvSpPr>
            <a:spLocks noGrp="1"/>
          </p:cNvSpPr>
          <p:nvPr>
            <p:ph type="body" sz="quarter" idx="16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6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6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6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6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6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7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7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7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7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7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7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7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7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7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8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7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0" name="Picture Placeholder 39"/>
          <p:cNvSpPr>
            <a:spLocks noGrp="1"/>
          </p:cNvSpPr>
          <p:nvPr>
            <p:ph type="pic" sz="quarter" idx="181"/>
          </p:nvPr>
        </p:nvSpPr>
        <p:spPr/>
      </p:sp>
      <p:sp>
        <p:nvSpPr>
          <p:cNvPr id="41" name="Picture Placeholder 40"/>
          <p:cNvSpPr>
            <a:spLocks noGrp="1"/>
          </p:cNvSpPr>
          <p:nvPr>
            <p:ph type="pic" sz="quarter" idx="182"/>
          </p:nvPr>
        </p:nvSpPr>
        <p:spPr/>
      </p:sp>
      <p:sp>
        <p:nvSpPr>
          <p:cNvPr id="42" name="Picture Placeholder 41"/>
          <p:cNvSpPr>
            <a:spLocks noGrp="1"/>
          </p:cNvSpPr>
          <p:nvPr>
            <p:ph type="pic" sz="quarter" idx="183"/>
          </p:nvPr>
        </p:nvSpPr>
        <p:spPr/>
      </p:sp>
      <p:sp>
        <p:nvSpPr>
          <p:cNvPr id="43" name="Picture Placeholder 42"/>
          <p:cNvSpPr>
            <a:spLocks noGrp="1"/>
          </p:cNvSpPr>
          <p:nvPr>
            <p:ph type="pic" sz="quarter" idx="184"/>
          </p:nvPr>
        </p:nvSpPr>
        <p:spPr/>
      </p:sp>
      <p:sp>
        <p:nvSpPr>
          <p:cNvPr id="44" name="Picture Placeholder 43"/>
          <p:cNvSpPr>
            <a:spLocks noGrp="1"/>
          </p:cNvSpPr>
          <p:nvPr>
            <p:ph type="pic" sz="quarter" idx="185"/>
          </p:nvPr>
        </p:nvSpPr>
        <p:spPr/>
      </p:sp>
      <p:sp>
        <p:nvSpPr>
          <p:cNvPr id="45" name="Picture Placeholder 44"/>
          <p:cNvSpPr>
            <a:spLocks noGrp="1"/>
          </p:cNvSpPr>
          <p:nvPr>
            <p:ph type="pic" sz="quarter" idx="186"/>
          </p:nvPr>
        </p:nvSpPr>
        <p:spPr/>
      </p:sp>
      <p:sp>
        <p:nvSpPr>
          <p:cNvPr id="46" name="Picture Placeholder 45"/>
          <p:cNvSpPr>
            <a:spLocks noGrp="1"/>
          </p:cNvSpPr>
          <p:nvPr>
            <p:ph type="pic" sz="quarter" idx="187"/>
          </p:nvPr>
        </p:nvSpPr>
        <p:spPr/>
      </p:sp>
      <p:sp>
        <p:nvSpPr>
          <p:cNvPr id="47" name="Picture Placeholder 46"/>
          <p:cNvSpPr>
            <a:spLocks noGrp="1"/>
          </p:cNvSpPr>
          <p:nvPr>
            <p:ph type="pic" sz="quarter" idx="188"/>
          </p:nvPr>
        </p:nvSpPr>
        <p:spPr/>
      </p:sp>
      <p:sp>
        <p:nvSpPr>
          <p:cNvPr id="48" name="Picture Placeholder 47"/>
          <p:cNvSpPr>
            <a:spLocks noGrp="1"/>
          </p:cNvSpPr>
          <p:nvPr>
            <p:ph type="pic" sz="quarter" idx="189"/>
          </p:nvPr>
        </p:nvSpPr>
        <p:spPr/>
      </p:sp>
      <p:sp>
        <p:nvSpPr>
          <p:cNvPr id="49" name="Picture Placeholder 48"/>
          <p:cNvSpPr>
            <a:spLocks noGrp="1"/>
          </p:cNvSpPr>
          <p:nvPr>
            <p:ph type="pic" sz="quarter" idx="190"/>
          </p:nvPr>
        </p:nvSpPr>
        <p:spPr/>
      </p:sp>
    </p:spTree>
    <p:extLst>
      <p:ext uri="{BB962C8B-B14F-4D97-AF65-F5344CB8AC3E}">
        <p14:creationId xmlns:p14="http://schemas.microsoft.com/office/powerpoint/2010/main" val="3080134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9"/>
          </p:nvPr>
        </p:nvSpPr>
        <p:spPr>
          <a:xfrm>
            <a:off x="28809156" y="28321660"/>
            <a:ext cx="8791142" cy="73863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6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6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6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6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6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6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7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7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7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7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7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7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7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7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8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7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Picture Placeholder 39"/>
          <p:cNvSpPr>
            <a:spLocks noGrp="1"/>
          </p:cNvSpPr>
          <p:nvPr>
            <p:ph type="pic" sz="quarter" idx="181"/>
          </p:nvPr>
        </p:nvSpPr>
        <p:spPr/>
      </p:sp>
      <p:sp>
        <p:nvSpPr>
          <p:cNvPr id="41" name="Picture Placeholder 40"/>
          <p:cNvSpPr>
            <a:spLocks noGrp="1"/>
          </p:cNvSpPr>
          <p:nvPr>
            <p:ph type="pic" sz="quarter" idx="182"/>
          </p:nvPr>
        </p:nvSpPr>
        <p:spPr/>
      </p:sp>
      <p:sp>
        <p:nvSpPr>
          <p:cNvPr id="42" name="Picture Placeholder 41"/>
          <p:cNvSpPr>
            <a:spLocks noGrp="1"/>
          </p:cNvSpPr>
          <p:nvPr>
            <p:ph type="pic" sz="quarter" idx="183"/>
          </p:nvPr>
        </p:nvSpPr>
        <p:spPr/>
      </p:sp>
      <p:sp>
        <p:nvSpPr>
          <p:cNvPr id="43" name="Picture Placeholder 42"/>
          <p:cNvSpPr>
            <a:spLocks noGrp="1"/>
          </p:cNvSpPr>
          <p:nvPr>
            <p:ph type="pic" sz="quarter" idx="184"/>
          </p:nvPr>
        </p:nvSpPr>
        <p:spPr/>
      </p:sp>
      <p:sp>
        <p:nvSpPr>
          <p:cNvPr id="44" name="Picture Placeholder 43"/>
          <p:cNvSpPr>
            <a:spLocks noGrp="1"/>
          </p:cNvSpPr>
          <p:nvPr>
            <p:ph type="pic" sz="quarter" idx="185"/>
          </p:nvPr>
        </p:nvSpPr>
        <p:spPr/>
      </p:sp>
      <p:sp>
        <p:nvSpPr>
          <p:cNvPr id="45" name="Picture Placeholder 44"/>
          <p:cNvSpPr>
            <a:spLocks noGrp="1"/>
          </p:cNvSpPr>
          <p:nvPr>
            <p:ph type="pic" sz="quarter" idx="186"/>
          </p:nvPr>
        </p:nvSpPr>
        <p:spPr/>
      </p:sp>
      <p:sp>
        <p:nvSpPr>
          <p:cNvPr id="46" name="Picture Placeholder 45"/>
          <p:cNvSpPr>
            <a:spLocks noGrp="1"/>
          </p:cNvSpPr>
          <p:nvPr>
            <p:ph type="pic" sz="quarter" idx="187"/>
          </p:nvPr>
        </p:nvSpPr>
        <p:spPr/>
      </p:sp>
      <p:sp>
        <p:nvSpPr>
          <p:cNvPr id="47" name="Picture Placeholder 46"/>
          <p:cNvSpPr>
            <a:spLocks noGrp="1"/>
          </p:cNvSpPr>
          <p:nvPr>
            <p:ph type="pic" sz="quarter" idx="188"/>
          </p:nvPr>
        </p:nvSpPr>
        <p:spPr/>
      </p:sp>
      <p:sp>
        <p:nvSpPr>
          <p:cNvPr id="48" name="Picture Placeholder 47"/>
          <p:cNvSpPr>
            <a:spLocks noGrp="1"/>
          </p:cNvSpPr>
          <p:nvPr>
            <p:ph type="pic" sz="quarter" idx="189"/>
          </p:nvPr>
        </p:nvSpPr>
        <p:spPr/>
      </p:sp>
      <p:sp>
        <p:nvSpPr>
          <p:cNvPr id="49" name="Picture Placeholder 48"/>
          <p:cNvSpPr>
            <a:spLocks noGrp="1"/>
          </p:cNvSpPr>
          <p:nvPr>
            <p:ph type="pic" sz="quarter" idx="190"/>
          </p:nvPr>
        </p:nvSpPr>
        <p:spPr/>
      </p:sp>
      <p:sp>
        <p:nvSpPr>
          <p:cNvPr id="19" name="Picture Placeholder 18"/>
          <p:cNvSpPr>
            <a:spLocks noGrp="1"/>
          </p:cNvSpPr>
          <p:nvPr>
            <p:ph type="pic" sz="quarter" idx="135"/>
          </p:nvPr>
        </p:nvSpPr>
        <p:spPr/>
      </p:sp>
    </p:spTree>
    <p:extLst>
      <p:ext uri="{BB962C8B-B14F-4D97-AF65-F5344CB8AC3E}">
        <p14:creationId xmlns:p14="http://schemas.microsoft.com/office/powerpoint/2010/main" val="4256522081"/>
      </p:ext>
    </p:extLst>
  </p:cSld>
  <p:clrMapOvr>
    <a:masterClrMapping/>
  </p:clrMapOvr>
</p:sld>
</file>

<file path=ppt/theme/theme1.xml><?xml version="1.0" encoding="utf-8"?>
<a:theme xmlns:a="http://schemas.openxmlformats.org/drawingml/2006/main" name="UofSPoster48x72-Generic">
  <a:themeElements>
    <a:clrScheme name="SK-IMNP">
      <a:dk1>
        <a:srgbClr val="000000"/>
      </a:dk1>
      <a:lt1>
        <a:srgbClr val="FFFFFF"/>
      </a:lt1>
      <a:dk2>
        <a:srgbClr val="073E87"/>
      </a:dk2>
      <a:lt2>
        <a:srgbClr val="069149"/>
      </a:lt2>
      <a:accent1>
        <a:srgbClr val="007143"/>
      </a:accent1>
      <a:accent2>
        <a:srgbClr val="FFF200"/>
      </a:accent2>
      <a:accent3>
        <a:srgbClr val="472F91"/>
      </a:accent3>
      <a:accent4>
        <a:srgbClr val="000030"/>
      </a:accent4>
      <a:accent5>
        <a:srgbClr val="ED1C24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of S 3 Column Layout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Uof S Classic - Wide Cen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/>
        </a:solidFill>
        <a:ln w="9525">
          <a:solidFill>
            <a:schemeClr val="tx1"/>
          </a:solidFill>
          <a:miter lim="800000"/>
          <a:headEnd/>
          <a:tailEnd/>
        </a:ln>
        <a:effectLst/>
      </a:spPr>
      <a:bodyPr wrap="none" lIns="65304" tIns="32651" rIns="65304" bIns="32651" anchor="ctr"/>
      <a:lstStyle>
        <a:defPPr>
          <a:defRPr dirty="0"/>
        </a:defPPr>
      </a:lstStyle>
    </a:spDef>
  </a:objectDefaults>
  <a:extraClrSchemeLst/>
</a:theme>
</file>

<file path=ppt/theme/theme4.xml><?xml version="1.0" encoding="utf-8"?>
<a:theme xmlns:a="http://schemas.openxmlformats.org/drawingml/2006/main" name="Uof S Right Highlight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UofSPoster48x72-Generic.potx</Template>
  <TotalTime>690</TotalTime>
  <Words>0</Words>
  <Application>Microsoft Macintosh PowerPoint</Application>
  <PresentationFormat>Custom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Times New Roman</vt:lpstr>
      <vt:lpstr>Trebuchet MS</vt:lpstr>
      <vt:lpstr>UofSPoster48x72-Generic</vt:lpstr>
      <vt:lpstr>Uof S 3 Column Layout</vt:lpstr>
      <vt:lpstr>Uof S Classic - Wide Center</vt:lpstr>
      <vt:lpstr>Uof S Right Highlight</vt:lpstr>
      <vt:lpstr>PowerPoint Presentation</vt:lpstr>
      <vt:lpstr>PowerPoint Presentation</vt:lpstr>
      <vt:lpstr>PowerPoint Presentation</vt:lpstr>
      <vt:lpstr>PowerPoint Presentation</vt:lpstr>
    </vt:vector>
  </TitlesOfParts>
  <Manager>John Ogresko</Manager>
  <Company>Media Production - University of Saskatchewan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Generic Research Poster - 4 Templates</dc:title>
  <dc:subject>Poster 42" x 36"</dc:subject>
  <dc:creator>Peter Downing/Media Production</dc:creator>
  <cp:keywords/>
  <dc:description>Created in 2015 for for University of Saskatchewan Campus Community</dc:description>
  <cp:lastModifiedBy>Piche, Allison</cp:lastModifiedBy>
  <cp:revision>60</cp:revision>
  <cp:lastPrinted>2019-07-08T20:01:22Z</cp:lastPrinted>
  <dcterms:created xsi:type="dcterms:W3CDTF">2011-04-21T17:26:56Z</dcterms:created>
  <dcterms:modified xsi:type="dcterms:W3CDTF">2019-07-15T17:20:13Z</dcterms:modified>
  <cp:category>Poster</cp:category>
</cp:coreProperties>
</file>