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19"/>
  </p:notesMasterIdLst>
  <p:handoutMasterIdLst>
    <p:handoutMasterId r:id="rId20"/>
  </p:handoutMasterIdLst>
  <p:sldIdLst>
    <p:sldId id="261" r:id="rId2"/>
    <p:sldId id="268" r:id="rId3"/>
    <p:sldId id="284" r:id="rId4"/>
    <p:sldId id="274" r:id="rId5"/>
    <p:sldId id="285" r:id="rId6"/>
    <p:sldId id="286" r:id="rId7"/>
    <p:sldId id="275" r:id="rId8"/>
    <p:sldId id="276" r:id="rId9"/>
    <p:sldId id="277" r:id="rId10"/>
    <p:sldId id="278" r:id="rId11"/>
    <p:sldId id="279" r:id="rId12"/>
    <p:sldId id="280" r:id="rId13"/>
    <p:sldId id="281" r:id="rId14"/>
    <p:sldId id="282" r:id="rId15"/>
    <p:sldId id="283" r:id="rId16"/>
    <p:sldId id="287" r:id="rId17"/>
    <p:sldId id="272" r:id="rId18"/>
  </p:sldIdLst>
  <p:sldSz cx="12192000" cy="6858000"/>
  <p:notesSz cx="7010400" cy="9296400"/>
  <p:defaultTextStyle>
    <a:defPPr>
      <a:defRPr lang="en-US"/>
    </a:defPPr>
    <a:lvl1pPr algn="l" rtl="0" eaLnBrk="0" fontAlgn="base" hangingPunct="0">
      <a:spcBef>
        <a:spcPct val="0"/>
      </a:spcBef>
      <a:spcAft>
        <a:spcPct val="0"/>
      </a:spcAft>
      <a:defRPr sz="2400" kern="1200">
        <a:solidFill>
          <a:schemeClr val="tx1"/>
        </a:solidFill>
        <a:latin typeface="Times"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Times"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Times"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Times"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Times" charset="0"/>
        <a:ea typeface="ＭＳ Ｐゴシック" charset="-128"/>
        <a:cs typeface="+mn-cs"/>
      </a:defRPr>
    </a:lvl5pPr>
    <a:lvl6pPr marL="2286000" algn="l" defTabSz="914400" rtl="0" eaLnBrk="1" latinLnBrk="0" hangingPunct="1">
      <a:defRPr sz="2400" kern="1200">
        <a:solidFill>
          <a:schemeClr val="tx1"/>
        </a:solidFill>
        <a:latin typeface="Times" charset="0"/>
        <a:ea typeface="ＭＳ Ｐゴシック" charset="-128"/>
        <a:cs typeface="+mn-cs"/>
      </a:defRPr>
    </a:lvl6pPr>
    <a:lvl7pPr marL="2743200" algn="l" defTabSz="914400" rtl="0" eaLnBrk="1" latinLnBrk="0" hangingPunct="1">
      <a:defRPr sz="2400" kern="1200">
        <a:solidFill>
          <a:schemeClr val="tx1"/>
        </a:solidFill>
        <a:latin typeface="Times" charset="0"/>
        <a:ea typeface="ＭＳ Ｐゴシック" charset="-128"/>
        <a:cs typeface="+mn-cs"/>
      </a:defRPr>
    </a:lvl7pPr>
    <a:lvl8pPr marL="3200400" algn="l" defTabSz="914400" rtl="0" eaLnBrk="1" latinLnBrk="0" hangingPunct="1">
      <a:defRPr sz="2400" kern="1200">
        <a:solidFill>
          <a:schemeClr val="tx1"/>
        </a:solidFill>
        <a:latin typeface="Times" charset="0"/>
        <a:ea typeface="ＭＳ Ｐゴシック" charset="-128"/>
        <a:cs typeface="+mn-cs"/>
      </a:defRPr>
    </a:lvl8pPr>
    <a:lvl9pPr marL="3657600" algn="l" defTabSz="914400" rtl="0" eaLnBrk="1" latinLnBrk="0" hangingPunct="1">
      <a:defRPr sz="2400" kern="1200">
        <a:solidFill>
          <a:schemeClr val="tx1"/>
        </a:solidFill>
        <a:latin typeface="Times" charset="0"/>
        <a:ea typeface="ＭＳ Ｐゴシック"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006A40"/>
    <a:srgbClr val="000000"/>
    <a:srgbClr val="FFFFFF"/>
    <a:srgbClr val="6D6E71"/>
    <a:srgbClr val="FFD204"/>
    <a:srgbClr val="0B6240"/>
    <a:srgbClr val="BED600"/>
    <a:srgbClr val="ABBF2A"/>
    <a:srgbClr val="719500"/>
    <a:srgbClr val="C0E1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941"/>
    <p:restoredTop sz="94599"/>
  </p:normalViewPr>
  <p:slideViewPr>
    <p:cSldViewPr>
      <p:cViewPr varScale="1">
        <p:scale>
          <a:sx n="106" d="100"/>
          <a:sy n="106" d="100"/>
        </p:scale>
        <p:origin x="392" y="16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52" d="100"/>
          <a:sy n="152" d="100"/>
        </p:scale>
        <p:origin x="-4136" y="-12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ea typeface="ＭＳ Ｐゴシック" charset="0"/>
                <a:cs typeface="ＭＳ Ｐゴシック" charset="0"/>
              </a:defRPr>
            </a:lvl1pPr>
          </a:lstStyle>
          <a:p>
            <a:pPr>
              <a:defRPr/>
            </a:pPr>
            <a:endParaRPr lang="en-US"/>
          </a:p>
        </p:txBody>
      </p:sp>
      <p:sp>
        <p:nvSpPr>
          <p:cNvPr id="10243" name="Rectangle 3"/>
          <p:cNvSpPr>
            <a:spLocks noGrp="1" noChangeArrowheads="1"/>
          </p:cNvSpPr>
          <p:nvPr>
            <p:ph type="dt" sz="quarter" idx="1"/>
          </p:nvPr>
        </p:nvSpPr>
        <p:spPr bwMode="auto">
          <a:xfrm>
            <a:off x="3971925"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ea typeface="ＭＳ Ｐゴシック" charset="0"/>
                <a:cs typeface="ＭＳ Ｐゴシック" charset="0"/>
              </a:defRPr>
            </a:lvl1pPr>
          </a:lstStyle>
          <a:p>
            <a:pPr>
              <a:defRPr/>
            </a:pPr>
            <a:endParaRPr lang="en-US"/>
          </a:p>
        </p:txBody>
      </p:sp>
      <p:sp>
        <p:nvSpPr>
          <p:cNvPr id="10244" name="Rectangle 4"/>
          <p:cNvSpPr>
            <a:spLocks noGrp="1" noChangeArrowheads="1"/>
          </p:cNvSpPr>
          <p:nvPr>
            <p:ph type="ftr" sz="quarter" idx="2"/>
          </p:nvPr>
        </p:nvSpPr>
        <p:spPr bwMode="auto">
          <a:xfrm>
            <a:off x="0"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ea typeface="ＭＳ Ｐゴシック" charset="0"/>
                <a:cs typeface="ＭＳ Ｐゴシック" charset="0"/>
              </a:defRPr>
            </a:lvl1pPr>
          </a:lstStyle>
          <a:p>
            <a:pPr>
              <a:defRPr/>
            </a:pPr>
            <a:endParaRPr lang="en-US"/>
          </a:p>
        </p:txBody>
      </p:sp>
      <p:sp>
        <p:nvSpPr>
          <p:cNvPr id="10245" name="Rectangle 5"/>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smtClean="0"/>
            </a:lvl1pPr>
          </a:lstStyle>
          <a:p>
            <a:pPr>
              <a:defRPr/>
            </a:pPr>
            <a:fld id="{B140EAAF-937D-4845-8374-19E74B71F43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ea typeface="ＭＳ Ｐゴシック" charset="0"/>
                <a:cs typeface="ＭＳ Ｐゴシック" charset="0"/>
              </a:defRPr>
            </a:lvl1pPr>
          </a:lstStyle>
          <a:p>
            <a:pPr>
              <a:defRPr/>
            </a:pPr>
            <a:endParaRPr lang="en-US"/>
          </a:p>
        </p:txBody>
      </p:sp>
      <p:sp>
        <p:nvSpPr>
          <p:cNvPr id="12291" name="Rectangle 3"/>
          <p:cNvSpPr>
            <a:spLocks noGrp="1" noChangeArrowheads="1"/>
          </p:cNvSpPr>
          <p:nvPr>
            <p:ph type="dt" idx="1"/>
          </p:nvPr>
        </p:nvSpPr>
        <p:spPr bwMode="auto">
          <a:xfrm>
            <a:off x="3971925"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ea typeface="ＭＳ Ｐゴシック" charset="0"/>
                <a:cs typeface="ＭＳ Ｐゴシック" charset="0"/>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406400" y="696913"/>
            <a:ext cx="61976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2293"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294"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ea typeface="ＭＳ Ｐゴシック" charset="0"/>
                <a:cs typeface="ＭＳ Ｐゴシック" charset="0"/>
              </a:defRPr>
            </a:lvl1pPr>
          </a:lstStyle>
          <a:p>
            <a:pPr>
              <a:defRPr/>
            </a:pPr>
            <a:endParaRPr lang="en-US"/>
          </a:p>
        </p:txBody>
      </p:sp>
      <p:sp>
        <p:nvSpPr>
          <p:cNvPr id="12295"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smtClean="0"/>
            </a:lvl1pPr>
          </a:lstStyle>
          <a:p>
            <a:pPr>
              <a:defRPr/>
            </a:pPr>
            <a:fld id="{7CED1E75-50C5-E747-ADC7-8315CFF181D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08" charset="0"/>
        <a:ea typeface="ＭＳ Ｐゴシック" pitchFamily="-108" charset="-128"/>
        <a:cs typeface="ＭＳ Ｐゴシック" pitchFamily="-108" charset="-128"/>
      </a:defRPr>
    </a:lvl1pPr>
    <a:lvl2pPr marL="457200" algn="l" rtl="0" eaLnBrk="0" fontAlgn="base" hangingPunct="0">
      <a:spcBef>
        <a:spcPct val="30000"/>
      </a:spcBef>
      <a:spcAft>
        <a:spcPct val="0"/>
      </a:spcAft>
      <a:defRPr sz="1200" kern="1200">
        <a:solidFill>
          <a:schemeClr val="tx1"/>
        </a:solidFill>
        <a:latin typeface="Times" pitchFamily="-108" charset="0"/>
        <a:ea typeface="ＭＳ Ｐゴシック" pitchFamily="-108" charset="-128"/>
        <a:cs typeface="+mn-cs"/>
      </a:defRPr>
    </a:lvl2pPr>
    <a:lvl3pPr marL="914400" algn="l" rtl="0" eaLnBrk="0" fontAlgn="base" hangingPunct="0">
      <a:spcBef>
        <a:spcPct val="30000"/>
      </a:spcBef>
      <a:spcAft>
        <a:spcPct val="0"/>
      </a:spcAft>
      <a:defRPr sz="1200" kern="1200">
        <a:solidFill>
          <a:schemeClr val="tx1"/>
        </a:solidFill>
        <a:latin typeface="Times" pitchFamily="-108" charset="0"/>
        <a:ea typeface="ＭＳ Ｐゴシック" pitchFamily="-108" charset="-128"/>
        <a:cs typeface="+mn-cs"/>
      </a:defRPr>
    </a:lvl3pPr>
    <a:lvl4pPr marL="1371600" algn="l" rtl="0" eaLnBrk="0" fontAlgn="base" hangingPunct="0">
      <a:spcBef>
        <a:spcPct val="30000"/>
      </a:spcBef>
      <a:spcAft>
        <a:spcPct val="0"/>
      </a:spcAft>
      <a:defRPr sz="1200" kern="1200">
        <a:solidFill>
          <a:schemeClr val="tx1"/>
        </a:solidFill>
        <a:latin typeface="Times" pitchFamily="-108" charset="0"/>
        <a:ea typeface="ＭＳ Ｐゴシック" pitchFamily="-108" charset="-128"/>
        <a:cs typeface="+mn-cs"/>
      </a:defRPr>
    </a:lvl4pPr>
    <a:lvl5pPr marL="1828800" algn="l" rtl="0" eaLnBrk="0" fontAlgn="base" hangingPunct="0">
      <a:spcBef>
        <a:spcPct val="30000"/>
      </a:spcBef>
      <a:spcAft>
        <a:spcPct val="0"/>
      </a:spcAft>
      <a:defRPr sz="1200" kern="1200">
        <a:solidFill>
          <a:schemeClr val="tx1"/>
        </a:solidFill>
        <a:latin typeface="Times" pitchFamily="-108" charset="0"/>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fld id="{D9C626AC-3647-F14B-905E-844C6F117A5B}" type="slidenum">
              <a:rPr lang="en-US" altLang="en-US" sz="1200"/>
              <a:pPr/>
              <a:t>1</a:t>
            </a:fld>
            <a:endParaRPr lang="en-US" altLang="en-US" sz="1200"/>
          </a:p>
        </p:txBody>
      </p:sp>
      <p:sp>
        <p:nvSpPr>
          <p:cNvPr id="6146" name="Rectangle 2"/>
          <p:cNvSpPr>
            <a:spLocks noGrp="1" noRot="1" noChangeAspect="1" noChangeArrowheads="1" noTextEdit="1"/>
          </p:cNvSpPr>
          <p:nvPr>
            <p:ph type="sldImg"/>
          </p:nvPr>
        </p:nvSpPr>
        <p:spPr>
          <a:xfrm>
            <a:off x="406400" y="696913"/>
            <a:ext cx="6197600" cy="3486150"/>
          </a:xfrm>
          <a:ln/>
        </p:spPr>
      </p:sp>
      <p:sp>
        <p:nvSpPr>
          <p:cNvPr id="61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latin typeface="Times" charset="0"/>
              <a:ea typeface="ＭＳ Ｐゴシック"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Slide Image Placeholder 1"/>
          <p:cNvSpPr>
            <a:spLocks noGrp="1" noRot="1" noChangeAspect="1" noTextEdit="1"/>
          </p:cNvSpPr>
          <p:nvPr>
            <p:ph type="sldImg"/>
          </p:nvPr>
        </p:nvSpPr>
        <p:spPr>
          <a:xfrm>
            <a:off x="406400" y="696913"/>
            <a:ext cx="6197600" cy="3486150"/>
          </a:xfrm>
          <a:ln/>
        </p:spPr>
      </p:sp>
      <p:sp>
        <p:nvSpPr>
          <p:cNvPr id="819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a:latin typeface="Times" charset="0"/>
              <a:ea typeface="ＭＳ Ｐゴシック" charset="-128"/>
            </a:endParaRPr>
          </a:p>
        </p:txBody>
      </p:sp>
      <p:sp>
        <p:nvSpPr>
          <p:cNvPr id="819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fld id="{233D4541-1114-D449-9286-78B0078FACBA}" type="slidenum">
              <a:rPr lang="en-US" altLang="en-US" sz="1200"/>
              <a:pPr/>
              <a:t>10</a:t>
            </a:fld>
            <a:endParaRPr lang="en-US" altLang="en-US" sz="1200"/>
          </a:p>
        </p:txBody>
      </p:sp>
    </p:spTree>
    <p:extLst>
      <p:ext uri="{BB962C8B-B14F-4D97-AF65-F5344CB8AC3E}">
        <p14:creationId xmlns:p14="http://schemas.microsoft.com/office/powerpoint/2010/main" val="29684670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Slide Image Placeholder 1"/>
          <p:cNvSpPr>
            <a:spLocks noGrp="1" noRot="1" noChangeAspect="1" noTextEdit="1"/>
          </p:cNvSpPr>
          <p:nvPr>
            <p:ph type="sldImg"/>
          </p:nvPr>
        </p:nvSpPr>
        <p:spPr>
          <a:xfrm>
            <a:off x="406400" y="696913"/>
            <a:ext cx="6197600" cy="3486150"/>
          </a:xfrm>
          <a:ln/>
        </p:spPr>
      </p:sp>
      <p:sp>
        <p:nvSpPr>
          <p:cNvPr id="819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a:latin typeface="Times" charset="0"/>
              <a:ea typeface="ＭＳ Ｐゴシック" charset="-128"/>
            </a:endParaRPr>
          </a:p>
        </p:txBody>
      </p:sp>
      <p:sp>
        <p:nvSpPr>
          <p:cNvPr id="819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fld id="{233D4541-1114-D449-9286-78B0078FACBA}" type="slidenum">
              <a:rPr lang="en-US" altLang="en-US" sz="1200"/>
              <a:pPr/>
              <a:t>11</a:t>
            </a:fld>
            <a:endParaRPr lang="en-US" altLang="en-US" sz="1200"/>
          </a:p>
        </p:txBody>
      </p:sp>
    </p:spTree>
    <p:extLst>
      <p:ext uri="{BB962C8B-B14F-4D97-AF65-F5344CB8AC3E}">
        <p14:creationId xmlns:p14="http://schemas.microsoft.com/office/powerpoint/2010/main" val="2188782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Slide Image Placeholder 1"/>
          <p:cNvSpPr>
            <a:spLocks noGrp="1" noRot="1" noChangeAspect="1" noTextEdit="1"/>
          </p:cNvSpPr>
          <p:nvPr>
            <p:ph type="sldImg"/>
          </p:nvPr>
        </p:nvSpPr>
        <p:spPr>
          <a:xfrm>
            <a:off x="406400" y="696913"/>
            <a:ext cx="6197600" cy="3486150"/>
          </a:xfrm>
          <a:ln/>
        </p:spPr>
      </p:sp>
      <p:sp>
        <p:nvSpPr>
          <p:cNvPr id="819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a:latin typeface="Times" charset="0"/>
              <a:ea typeface="ＭＳ Ｐゴシック" charset="-128"/>
            </a:endParaRPr>
          </a:p>
        </p:txBody>
      </p:sp>
      <p:sp>
        <p:nvSpPr>
          <p:cNvPr id="819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fld id="{233D4541-1114-D449-9286-78B0078FACBA}" type="slidenum">
              <a:rPr lang="en-US" altLang="en-US" sz="1200"/>
              <a:pPr/>
              <a:t>12</a:t>
            </a:fld>
            <a:endParaRPr lang="en-US" altLang="en-US" sz="1200"/>
          </a:p>
        </p:txBody>
      </p:sp>
    </p:spTree>
    <p:extLst>
      <p:ext uri="{BB962C8B-B14F-4D97-AF65-F5344CB8AC3E}">
        <p14:creationId xmlns:p14="http://schemas.microsoft.com/office/powerpoint/2010/main" val="34858538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Slide Image Placeholder 1"/>
          <p:cNvSpPr>
            <a:spLocks noGrp="1" noRot="1" noChangeAspect="1" noTextEdit="1"/>
          </p:cNvSpPr>
          <p:nvPr>
            <p:ph type="sldImg"/>
          </p:nvPr>
        </p:nvSpPr>
        <p:spPr>
          <a:xfrm>
            <a:off x="406400" y="696913"/>
            <a:ext cx="6197600" cy="3486150"/>
          </a:xfrm>
          <a:ln/>
        </p:spPr>
      </p:sp>
      <p:sp>
        <p:nvSpPr>
          <p:cNvPr id="819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a:latin typeface="Times" charset="0"/>
              <a:ea typeface="ＭＳ Ｐゴシック" charset="-128"/>
            </a:endParaRPr>
          </a:p>
        </p:txBody>
      </p:sp>
      <p:sp>
        <p:nvSpPr>
          <p:cNvPr id="819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fld id="{233D4541-1114-D449-9286-78B0078FACBA}" type="slidenum">
              <a:rPr lang="en-US" altLang="en-US" sz="1200"/>
              <a:pPr/>
              <a:t>13</a:t>
            </a:fld>
            <a:endParaRPr lang="en-US" altLang="en-US" sz="1200"/>
          </a:p>
        </p:txBody>
      </p:sp>
    </p:spTree>
    <p:extLst>
      <p:ext uri="{BB962C8B-B14F-4D97-AF65-F5344CB8AC3E}">
        <p14:creationId xmlns:p14="http://schemas.microsoft.com/office/powerpoint/2010/main" val="12344159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Slide Image Placeholder 1"/>
          <p:cNvSpPr>
            <a:spLocks noGrp="1" noRot="1" noChangeAspect="1" noTextEdit="1"/>
          </p:cNvSpPr>
          <p:nvPr>
            <p:ph type="sldImg"/>
          </p:nvPr>
        </p:nvSpPr>
        <p:spPr>
          <a:xfrm>
            <a:off x="406400" y="696913"/>
            <a:ext cx="6197600" cy="3486150"/>
          </a:xfrm>
          <a:ln/>
        </p:spPr>
      </p:sp>
      <p:sp>
        <p:nvSpPr>
          <p:cNvPr id="819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a:latin typeface="Times" charset="0"/>
              <a:ea typeface="ＭＳ Ｐゴシック" charset="-128"/>
            </a:endParaRPr>
          </a:p>
        </p:txBody>
      </p:sp>
      <p:sp>
        <p:nvSpPr>
          <p:cNvPr id="819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fld id="{233D4541-1114-D449-9286-78B0078FACBA}" type="slidenum">
              <a:rPr lang="en-US" altLang="en-US" sz="1200"/>
              <a:pPr/>
              <a:t>14</a:t>
            </a:fld>
            <a:endParaRPr lang="en-US" altLang="en-US" sz="1200"/>
          </a:p>
        </p:txBody>
      </p:sp>
    </p:spTree>
    <p:extLst>
      <p:ext uri="{BB962C8B-B14F-4D97-AF65-F5344CB8AC3E}">
        <p14:creationId xmlns:p14="http://schemas.microsoft.com/office/powerpoint/2010/main" val="28233902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Slide Image Placeholder 1"/>
          <p:cNvSpPr>
            <a:spLocks noGrp="1" noRot="1" noChangeAspect="1" noTextEdit="1"/>
          </p:cNvSpPr>
          <p:nvPr>
            <p:ph type="sldImg"/>
          </p:nvPr>
        </p:nvSpPr>
        <p:spPr>
          <a:xfrm>
            <a:off x="406400" y="696913"/>
            <a:ext cx="6197600" cy="3486150"/>
          </a:xfrm>
          <a:ln/>
        </p:spPr>
      </p:sp>
      <p:sp>
        <p:nvSpPr>
          <p:cNvPr id="819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a:latin typeface="Times" charset="0"/>
              <a:ea typeface="ＭＳ Ｐゴシック" charset="-128"/>
            </a:endParaRPr>
          </a:p>
        </p:txBody>
      </p:sp>
      <p:sp>
        <p:nvSpPr>
          <p:cNvPr id="819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fld id="{233D4541-1114-D449-9286-78B0078FACBA}" type="slidenum">
              <a:rPr lang="en-US" altLang="en-US" sz="1200"/>
              <a:pPr/>
              <a:t>15</a:t>
            </a:fld>
            <a:endParaRPr lang="en-US" altLang="en-US" sz="1200"/>
          </a:p>
        </p:txBody>
      </p:sp>
    </p:spTree>
    <p:extLst>
      <p:ext uri="{BB962C8B-B14F-4D97-AF65-F5344CB8AC3E}">
        <p14:creationId xmlns:p14="http://schemas.microsoft.com/office/powerpoint/2010/main" val="36040658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Slide Image Placeholder 1"/>
          <p:cNvSpPr>
            <a:spLocks noGrp="1" noRot="1" noChangeAspect="1" noTextEdit="1"/>
          </p:cNvSpPr>
          <p:nvPr>
            <p:ph type="sldImg"/>
          </p:nvPr>
        </p:nvSpPr>
        <p:spPr>
          <a:xfrm>
            <a:off x="406400" y="696913"/>
            <a:ext cx="6197600" cy="3486150"/>
          </a:xfrm>
          <a:ln/>
        </p:spPr>
      </p:sp>
      <p:sp>
        <p:nvSpPr>
          <p:cNvPr id="819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a:latin typeface="Times" charset="0"/>
              <a:ea typeface="ＭＳ Ｐゴシック" charset="-128"/>
            </a:endParaRPr>
          </a:p>
        </p:txBody>
      </p:sp>
      <p:sp>
        <p:nvSpPr>
          <p:cNvPr id="819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fld id="{233D4541-1114-D449-9286-78B0078FACBA}" type="slidenum">
              <a:rPr lang="en-US" altLang="en-US" sz="1200"/>
              <a:pPr/>
              <a:t>16</a:t>
            </a:fld>
            <a:endParaRPr lang="en-US" altLang="en-US" sz="1200"/>
          </a:p>
        </p:txBody>
      </p:sp>
    </p:spTree>
    <p:extLst>
      <p:ext uri="{BB962C8B-B14F-4D97-AF65-F5344CB8AC3E}">
        <p14:creationId xmlns:p14="http://schemas.microsoft.com/office/powerpoint/2010/main" val="4685408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Slide Image Placeholder 1"/>
          <p:cNvSpPr>
            <a:spLocks noGrp="1" noRot="1" noChangeAspect="1" noTextEdit="1"/>
          </p:cNvSpPr>
          <p:nvPr>
            <p:ph type="sldImg"/>
          </p:nvPr>
        </p:nvSpPr>
        <p:spPr>
          <a:xfrm>
            <a:off x="406400" y="696913"/>
            <a:ext cx="6197600" cy="3486150"/>
          </a:xfrm>
          <a:ln/>
        </p:spPr>
      </p:sp>
      <p:sp>
        <p:nvSpPr>
          <p:cNvPr id="819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a:latin typeface="Times" charset="0"/>
              <a:ea typeface="ＭＳ Ｐゴシック" charset="-128"/>
            </a:endParaRPr>
          </a:p>
        </p:txBody>
      </p:sp>
      <p:sp>
        <p:nvSpPr>
          <p:cNvPr id="819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fld id="{233D4541-1114-D449-9286-78B0078FACBA}" type="slidenum">
              <a:rPr lang="en-US" altLang="en-US" sz="1200"/>
              <a:pPr/>
              <a:t>17</a:t>
            </a:fld>
            <a:endParaRPr lang="en-US" altLang="en-US" sz="1200"/>
          </a:p>
        </p:txBody>
      </p:sp>
    </p:spTree>
    <p:extLst>
      <p:ext uri="{BB962C8B-B14F-4D97-AF65-F5344CB8AC3E}">
        <p14:creationId xmlns:p14="http://schemas.microsoft.com/office/powerpoint/2010/main" val="3284131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Slide Image Placeholder 1"/>
          <p:cNvSpPr>
            <a:spLocks noGrp="1" noRot="1" noChangeAspect="1" noTextEdit="1"/>
          </p:cNvSpPr>
          <p:nvPr>
            <p:ph type="sldImg"/>
          </p:nvPr>
        </p:nvSpPr>
        <p:spPr>
          <a:xfrm>
            <a:off x="406400" y="696913"/>
            <a:ext cx="6197600" cy="3486150"/>
          </a:xfrm>
          <a:ln/>
        </p:spPr>
      </p:sp>
      <p:sp>
        <p:nvSpPr>
          <p:cNvPr id="819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a:latin typeface="Times" charset="0"/>
              <a:ea typeface="ＭＳ Ｐゴシック" charset="-128"/>
            </a:endParaRPr>
          </a:p>
        </p:txBody>
      </p:sp>
      <p:sp>
        <p:nvSpPr>
          <p:cNvPr id="819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fld id="{233D4541-1114-D449-9286-78B0078FACBA}" type="slidenum">
              <a:rPr lang="en-US" altLang="en-US" sz="1200"/>
              <a:pPr/>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Slide Image Placeholder 1"/>
          <p:cNvSpPr>
            <a:spLocks noGrp="1" noRot="1" noChangeAspect="1" noTextEdit="1"/>
          </p:cNvSpPr>
          <p:nvPr>
            <p:ph type="sldImg"/>
          </p:nvPr>
        </p:nvSpPr>
        <p:spPr>
          <a:xfrm>
            <a:off x="406400" y="696913"/>
            <a:ext cx="6197600" cy="3486150"/>
          </a:xfrm>
          <a:ln/>
        </p:spPr>
      </p:sp>
      <p:sp>
        <p:nvSpPr>
          <p:cNvPr id="819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a:latin typeface="Times" charset="0"/>
              <a:ea typeface="ＭＳ Ｐゴシック" charset="-128"/>
            </a:endParaRPr>
          </a:p>
        </p:txBody>
      </p:sp>
      <p:sp>
        <p:nvSpPr>
          <p:cNvPr id="819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fld id="{233D4541-1114-D449-9286-78B0078FACBA}" type="slidenum">
              <a:rPr lang="en-US" altLang="en-US" sz="1200"/>
              <a:pPr/>
              <a:t>3</a:t>
            </a:fld>
            <a:endParaRPr lang="en-US" altLang="en-US" sz="1200"/>
          </a:p>
        </p:txBody>
      </p:sp>
    </p:spTree>
    <p:extLst>
      <p:ext uri="{BB962C8B-B14F-4D97-AF65-F5344CB8AC3E}">
        <p14:creationId xmlns:p14="http://schemas.microsoft.com/office/powerpoint/2010/main" val="36799406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Slide Image Placeholder 1"/>
          <p:cNvSpPr>
            <a:spLocks noGrp="1" noRot="1" noChangeAspect="1" noTextEdit="1"/>
          </p:cNvSpPr>
          <p:nvPr>
            <p:ph type="sldImg"/>
          </p:nvPr>
        </p:nvSpPr>
        <p:spPr>
          <a:xfrm>
            <a:off x="406400" y="696913"/>
            <a:ext cx="6197600" cy="3486150"/>
          </a:xfrm>
          <a:ln/>
        </p:spPr>
      </p:sp>
      <p:sp>
        <p:nvSpPr>
          <p:cNvPr id="819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a:latin typeface="Times" charset="0"/>
              <a:ea typeface="ＭＳ Ｐゴシック" charset="-128"/>
            </a:endParaRPr>
          </a:p>
        </p:txBody>
      </p:sp>
      <p:sp>
        <p:nvSpPr>
          <p:cNvPr id="819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fld id="{233D4541-1114-D449-9286-78B0078FACBA}" type="slidenum">
              <a:rPr lang="en-US" altLang="en-US" sz="1200"/>
              <a:pPr/>
              <a:t>4</a:t>
            </a:fld>
            <a:endParaRPr lang="en-US" altLang="en-US" sz="1200"/>
          </a:p>
        </p:txBody>
      </p:sp>
    </p:spTree>
    <p:extLst>
      <p:ext uri="{BB962C8B-B14F-4D97-AF65-F5344CB8AC3E}">
        <p14:creationId xmlns:p14="http://schemas.microsoft.com/office/powerpoint/2010/main" val="18599414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Slide Image Placeholder 1"/>
          <p:cNvSpPr>
            <a:spLocks noGrp="1" noRot="1" noChangeAspect="1" noTextEdit="1"/>
          </p:cNvSpPr>
          <p:nvPr>
            <p:ph type="sldImg"/>
          </p:nvPr>
        </p:nvSpPr>
        <p:spPr>
          <a:xfrm>
            <a:off x="406400" y="696913"/>
            <a:ext cx="6197600" cy="3486150"/>
          </a:xfrm>
          <a:ln/>
        </p:spPr>
      </p:sp>
      <p:sp>
        <p:nvSpPr>
          <p:cNvPr id="819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a:latin typeface="Times" charset="0"/>
              <a:ea typeface="ＭＳ Ｐゴシック" charset="-128"/>
            </a:endParaRPr>
          </a:p>
        </p:txBody>
      </p:sp>
      <p:sp>
        <p:nvSpPr>
          <p:cNvPr id="819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fld id="{233D4541-1114-D449-9286-78B0078FACBA}" type="slidenum">
              <a:rPr lang="en-US" altLang="en-US" sz="1200"/>
              <a:pPr/>
              <a:t>5</a:t>
            </a:fld>
            <a:endParaRPr lang="en-US" altLang="en-US" sz="1200"/>
          </a:p>
        </p:txBody>
      </p:sp>
    </p:spTree>
    <p:extLst>
      <p:ext uri="{BB962C8B-B14F-4D97-AF65-F5344CB8AC3E}">
        <p14:creationId xmlns:p14="http://schemas.microsoft.com/office/powerpoint/2010/main" val="12885185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Slide Image Placeholder 1"/>
          <p:cNvSpPr>
            <a:spLocks noGrp="1" noRot="1" noChangeAspect="1" noTextEdit="1"/>
          </p:cNvSpPr>
          <p:nvPr>
            <p:ph type="sldImg"/>
          </p:nvPr>
        </p:nvSpPr>
        <p:spPr>
          <a:xfrm>
            <a:off x="406400" y="696913"/>
            <a:ext cx="6197600" cy="3486150"/>
          </a:xfrm>
          <a:ln/>
        </p:spPr>
      </p:sp>
      <p:sp>
        <p:nvSpPr>
          <p:cNvPr id="819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a:latin typeface="Times" charset="0"/>
              <a:ea typeface="ＭＳ Ｐゴシック" charset="-128"/>
            </a:endParaRPr>
          </a:p>
        </p:txBody>
      </p:sp>
      <p:sp>
        <p:nvSpPr>
          <p:cNvPr id="819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fld id="{233D4541-1114-D449-9286-78B0078FACBA}" type="slidenum">
              <a:rPr lang="en-US" altLang="en-US" sz="1200"/>
              <a:pPr/>
              <a:t>6</a:t>
            </a:fld>
            <a:endParaRPr lang="en-US" altLang="en-US" sz="1200"/>
          </a:p>
        </p:txBody>
      </p:sp>
    </p:spTree>
    <p:extLst>
      <p:ext uri="{BB962C8B-B14F-4D97-AF65-F5344CB8AC3E}">
        <p14:creationId xmlns:p14="http://schemas.microsoft.com/office/powerpoint/2010/main" val="7228127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Slide Image Placeholder 1"/>
          <p:cNvSpPr>
            <a:spLocks noGrp="1" noRot="1" noChangeAspect="1" noTextEdit="1"/>
          </p:cNvSpPr>
          <p:nvPr>
            <p:ph type="sldImg"/>
          </p:nvPr>
        </p:nvSpPr>
        <p:spPr>
          <a:xfrm>
            <a:off x="406400" y="696913"/>
            <a:ext cx="6197600" cy="3486150"/>
          </a:xfrm>
          <a:ln/>
        </p:spPr>
      </p:sp>
      <p:sp>
        <p:nvSpPr>
          <p:cNvPr id="819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a:latin typeface="Times" charset="0"/>
              <a:ea typeface="ＭＳ Ｐゴシック" charset="-128"/>
            </a:endParaRPr>
          </a:p>
        </p:txBody>
      </p:sp>
      <p:sp>
        <p:nvSpPr>
          <p:cNvPr id="819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fld id="{233D4541-1114-D449-9286-78B0078FACBA}" type="slidenum">
              <a:rPr lang="en-US" altLang="en-US" sz="1200"/>
              <a:pPr/>
              <a:t>7</a:t>
            </a:fld>
            <a:endParaRPr lang="en-US" altLang="en-US" sz="1200"/>
          </a:p>
        </p:txBody>
      </p:sp>
    </p:spTree>
    <p:extLst>
      <p:ext uri="{BB962C8B-B14F-4D97-AF65-F5344CB8AC3E}">
        <p14:creationId xmlns:p14="http://schemas.microsoft.com/office/powerpoint/2010/main" val="24726674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Slide Image Placeholder 1"/>
          <p:cNvSpPr>
            <a:spLocks noGrp="1" noRot="1" noChangeAspect="1" noTextEdit="1"/>
          </p:cNvSpPr>
          <p:nvPr>
            <p:ph type="sldImg"/>
          </p:nvPr>
        </p:nvSpPr>
        <p:spPr>
          <a:xfrm>
            <a:off x="406400" y="696913"/>
            <a:ext cx="6197600" cy="3486150"/>
          </a:xfrm>
          <a:ln/>
        </p:spPr>
      </p:sp>
      <p:sp>
        <p:nvSpPr>
          <p:cNvPr id="819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a:latin typeface="Times" charset="0"/>
              <a:ea typeface="ＭＳ Ｐゴシック" charset="-128"/>
            </a:endParaRPr>
          </a:p>
        </p:txBody>
      </p:sp>
      <p:sp>
        <p:nvSpPr>
          <p:cNvPr id="819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fld id="{233D4541-1114-D449-9286-78B0078FACBA}" type="slidenum">
              <a:rPr lang="en-US" altLang="en-US" sz="1200"/>
              <a:pPr/>
              <a:t>8</a:t>
            </a:fld>
            <a:endParaRPr lang="en-US" altLang="en-US" sz="1200"/>
          </a:p>
        </p:txBody>
      </p:sp>
    </p:spTree>
    <p:extLst>
      <p:ext uri="{BB962C8B-B14F-4D97-AF65-F5344CB8AC3E}">
        <p14:creationId xmlns:p14="http://schemas.microsoft.com/office/powerpoint/2010/main" val="36861072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Slide Image Placeholder 1"/>
          <p:cNvSpPr>
            <a:spLocks noGrp="1" noRot="1" noChangeAspect="1" noTextEdit="1"/>
          </p:cNvSpPr>
          <p:nvPr>
            <p:ph type="sldImg"/>
          </p:nvPr>
        </p:nvSpPr>
        <p:spPr>
          <a:xfrm>
            <a:off x="406400" y="696913"/>
            <a:ext cx="6197600" cy="3486150"/>
          </a:xfrm>
          <a:ln/>
        </p:spPr>
      </p:sp>
      <p:sp>
        <p:nvSpPr>
          <p:cNvPr id="819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a:latin typeface="Times" charset="0"/>
              <a:ea typeface="ＭＳ Ｐゴシック" charset="-128"/>
            </a:endParaRPr>
          </a:p>
        </p:txBody>
      </p:sp>
      <p:sp>
        <p:nvSpPr>
          <p:cNvPr id="819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fld id="{233D4541-1114-D449-9286-78B0078FACBA}" type="slidenum">
              <a:rPr lang="en-US" altLang="en-US" sz="1200"/>
              <a:pPr/>
              <a:t>9</a:t>
            </a:fld>
            <a:endParaRPr lang="en-US" altLang="en-US" sz="1200"/>
          </a:p>
        </p:txBody>
      </p:sp>
    </p:spTree>
    <p:extLst>
      <p:ext uri="{BB962C8B-B14F-4D97-AF65-F5344CB8AC3E}">
        <p14:creationId xmlns:p14="http://schemas.microsoft.com/office/powerpoint/2010/main" val="26466179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8"/>
          <p:cNvSpPr>
            <a:spLocks noChangeArrowheads="1"/>
          </p:cNvSpPr>
          <p:nvPr userDrawn="1"/>
        </p:nvSpPr>
        <p:spPr bwMode="auto">
          <a:xfrm>
            <a:off x="11326284" y="5318125"/>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defRPr/>
            </a:pPr>
            <a:endParaRPr lang="en-US" altLang="en-US" sz="2400"/>
          </a:p>
        </p:txBody>
      </p:sp>
      <p:sp>
        <p:nvSpPr>
          <p:cNvPr id="6147" name="Rectangle 3"/>
          <p:cNvSpPr>
            <a:spLocks noGrp="1" noChangeArrowheads="1"/>
          </p:cNvSpPr>
          <p:nvPr>
            <p:ph type="ctrTitle"/>
          </p:nvPr>
        </p:nvSpPr>
        <p:spPr>
          <a:xfrm>
            <a:off x="711200" y="2362200"/>
            <a:ext cx="10703984" cy="990600"/>
          </a:xfrm>
          <a:prstGeom prst="rect">
            <a:avLst/>
          </a:prstGeom>
          <a:effectLst/>
        </p:spPr>
        <p:txBody>
          <a:bodyPr/>
          <a:lstStyle>
            <a:lvl1pPr algn="ctr">
              <a:defRPr sz="4200" b="1" i="0" baseline="0">
                <a:solidFill>
                  <a:srgbClr val="0B6240"/>
                </a:solidFill>
                <a:latin typeface="+mn-lt"/>
                <a:cs typeface="Calibri"/>
              </a:defRPr>
            </a:lvl1pPr>
          </a:lstStyle>
          <a:p>
            <a:r>
              <a:rPr lang="en-CA" dirty="0"/>
              <a:t>Click to edit Master title style</a:t>
            </a:r>
          </a:p>
        </p:txBody>
      </p:sp>
      <p:sp>
        <p:nvSpPr>
          <p:cNvPr id="6148" name="Rectangle 4"/>
          <p:cNvSpPr>
            <a:spLocks noGrp="1" noChangeArrowheads="1"/>
          </p:cNvSpPr>
          <p:nvPr>
            <p:ph type="subTitle" idx="1"/>
          </p:nvPr>
        </p:nvSpPr>
        <p:spPr>
          <a:xfrm>
            <a:off x="711200" y="3200400"/>
            <a:ext cx="10710333" cy="685800"/>
          </a:xfrm>
          <a:prstGeom prst="rect">
            <a:avLst/>
          </a:prstGeom>
          <a:effectLst/>
        </p:spPr>
        <p:txBody>
          <a:bodyPr/>
          <a:lstStyle>
            <a:lvl1pPr marL="0" indent="0" algn="ctr">
              <a:buFont typeface="Wingdings" pitchFamily="-108" charset="2"/>
              <a:buNone/>
              <a:defRPr sz="2400">
                <a:solidFill>
                  <a:schemeClr val="tx1"/>
                </a:solidFill>
                <a:latin typeface="+mn-lt"/>
                <a:cs typeface="Calibri"/>
              </a:defRPr>
            </a:lvl1pPr>
          </a:lstStyle>
          <a:p>
            <a:r>
              <a:rPr lang="en-CA" dirty="0"/>
              <a:t>Click to edit Master subtitle style</a:t>
            </a:r>
          </a:p>
        </p:txBody>
      </p:sp>
    </p:spTree>
    <p:extLst>
      <p:ext uri="{BB962C8B-B14F-4D97-AF65-F5344CB8AC3E}">
        <p14:creationId xmlns:p14="http://schemas.microsoft.com/office/powerpoint/2010/main" val="7075525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02216" y="1524000"/>
            <a:ext cx="5090584" cy="4495800"/>
          </a:xfrm>
          <a:prstGeom prst="rect">
            <a:avLst/>
          </a:prstGeom>
        </p:spPr>
        <p:txBody>
          <a:bodyPr/>
          <a:lstStyle>
            <a:lvl1pPr>
              <a:defRPr sz="2800">
                <a:latin typeface="+mn-lt"/>
              </a:defRPr>
            </a:lvl1pPr>
            <a:lvl2pPr>
              <a:defRPr sz="2400">
                <a:latin typeface="+mn-lt"/>
              </a:defRPr>
            </a:lvl2pPr>
            <a:lvl3pPr>
              <a:defRPr sz="2000">
                <a:latin typeface="+mn-lt"/>
              </a:defRPr>
            </a:lvl3pPr>
            <a:lvl4pPr>
              <a:defRPr sz="1800">
                <a:latin typeface="+mn-lt"/>
              </a:defRPr>
            </a:lvl4pPr>
            <a:lvl5pPr>
              <a:defRPr sz="1800">
                <a:latin typeface="+mn-lt"/>
              </a:defRPr>
            </a:lvl5pPr>
            <a:lvl6pPr>
              <a:defRPr sz="1800"/>
            </a:lvl6pPr>
            <a:lvl7pPr>
              <a:defRPr sz="1800"/>
            </a:lvl7pPr>
            <a:lvl8pPr>
              <a:defRPr sz="1800"/>
            </a:lvl8pPr>
            <a:lvl9pPr>
              <a:defRPr sz="1800"/>
            </a:lvl9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4" name="Content Placeholder 3"/>
          <p:cNvSpPr>
            <a:spLocks noGrp="1"/>
          </p:cNvSpPr>
          <p:nvPr>
            <p:ph sz="half" idx="2"/>
          </p:nvPr>
        </p:nvSpPr>
        <p:spPr>
          <a:xfrm>
            <a:off x="5994400" y="1524000"/>
            <a:ext cx="5080000" cy="4495800"/>
          </a:xfrm>
          <a:prstGeom prst="rect">
            <a:avLst/>
          </a:prstGeom>
        </p:spPr>
        <p:txBody>
          <a:bodyPr/>
          <a:lstStyle>
            <a:lvl1pPr>
              <a:defRPr sz="2800">
                <a:latin typeface="+mn-lt"/>
              </a:defRPr>
            </a:lvl1pPr>
            <a:lvl2pPr>
              <a:defRPr sz="2400">
                <a:latin typeface="+mn-lt"/>
              </a:defRPr>
            </a:lvl2pPr>
            <a:lvl3pPr>
              <a:defRPr sz="2000">
                <a:latin typeface="+mn-lt"/>
              </a:defRPr>
            </a:lvl3pPr>
            <a:lvl4pPr>
              <a:defRPr sz="1800">
                <a:latin typeface="+mn-lt"/>
              </a:defRPr>
            </a:lvl4pPr>
            <a:lvl5pPr>
              <a:defRPr sz="1800">
                <a:latin typeface="+mn-lt"/>
              </a:defRPr>
            </a:lvl5pPr>
            <a:lvl6pPr>
              <a:defRPr sz="1800"/>
            </a:lvl6pPr>
            <a:lvl7pPr>
              <a:defRPr sz="1800"/>
            </a:lvl7pPr>
            <a:lvl8pPr>
              <a:defRPr sz="1800"/>
            </a:lvl8pPr>
            <a:lvl9pPr>
              <a:defRPr sz="1800"/>
            </a:lvl9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5" name="Title 1"/>
          <p:cNvSpPr>
            <a:spLocks noGrp="1"/>
          </p:cNvSpPr>
          <p:nvPr>
            <p:ph type="title"/>
          </p:nvPr>
        </p:nvSpPr>
        <p:spPr>
          <a:xfrm>
            <a:off x="609600" y="609600"/>
            <a:ext cx="10972800" cy="685800"/>
          </a:xfrm>
          <a:prstGeom prst="rect">
            <a:avLst/>
          </a:prstGeom>
        </p:spPr>
        <p:txBody>
          <a:bodyPr/>
          <a:lstStyle>
            <a:lvl1pPr>
              <a:defRPr>
                <a:solidFill>
                  <a:schemeClr val="tx2"/>
                </a:solidFill>
                <a:latin typeface="+mn-lt"/>
              </a:defRPr>
            </a:lvl1pPr>
          </a:lstStyle>
          <a:p>
            <a:r>
              <a:rPr lang="en-CA" dirty="0"/>
              <a:t>Click to edit Master title style</a:t>
            </a:r>
            <a:endParaRPr lang="en-US" dirty="0"/>
          </a:p>
        </p:txBody>
      </p:sp>
    </p:spTree>
    <p:extLst>
      <p:ext uri="{BB962C8B-B14F-4D97-AF65-F5344CB8AC3E}">
        <p14:creationId xmlns:p14="http://schemas.microsoft.com/office/powerpoint/2010/main" val="1369046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10972800" cy="685800"/>
          </a:xfrm>
          <a:prstGeom prst="rect">
            <a:avLst/>
          </a:prstGeom>
        </p:spPr>
        <p:txBody>
          <a:bodyPr/>
          <a:lstStyle>
            <a:lvl1pPr>
              <a:defRPr>
                <a:solidFill>
                  <a:schemeClr val="tx2"/>
                </a:solidFill>
                <a:latin typeface="+mn-lt"/>
              </a:defRPr>
            </a:lvl1pPr>
          </a:lstStyle>
          <a:p>
            <a:r>
              <a:rPr lang="en-CA" dirty="0"/>
              <a:t>Click to edit Master title style</a:t>
            </a:r>
            <a:endParaRPr lang="en-US" dirty="0"/>
          </a:p>
        </p:txBody>
      </p:sp>
      <p:sp>
        <p:nvSpPr>
          <p:cNvPr id="3" name="Text Placeholder 2"/>
          <p:cNvSpPr>
            <a:spLocks noGrp="1"/>
          </p:cNvSpPr>
          <p:nvPr>
            <p:ph type="body" idx="1"/>
          </p:nvPr>
        </p:nvSpPr>
        <p:spPr>
          <a:xfrm>
            <a:off x="609600" y="1428750"/>
            <a:ext cx="5386917" cy="639762"/>
          </a:xfrm>
          <a:prstGeom prst="rect">
            <a:avLst/>
          </a:prstGeom>
        </p:spPr>
        <p:txBody>
          <a:bodyPr anchor="b"/>
          <a:lstStyle>
            <a:lvl1pPr marL="0" indent="0">
              <a:buNone/>
              <a:defRPr sz="20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dirty="0"/>
              <a:t>Click to edit Master text styles</a:t>
            </a:r>
          </a:p>
        </p:txBody>
      </p:sp>
      <p:sp>
        <p:nvSpPr>
          <p:cNvPr id="4" name="Content Placeholder 3"/>
          <p:cNvSpPr>
            <a:spLocks noGrp="1"/>
          </p:cNvSpPr>
          <p:nvPr>
            <p:ph sz="half" idx="2"/>
          </p:nvPr>
        </p:nvSpPr>
        <p:spPr>
          <a:xfrm>
            <a:off x="609600" y="2068512"/>
            <a:ext cx="5386917" cy="3951288"/>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5" name="Text Placeholder 4"/>
          <p:cNvSpPr>
            <a:spLocks noGrp="1"/>
          </p:cNvSpPr>
          <p:nvPr>
            <p:ph type="body" sz="quarter" idx="3"/>
          </p:nvPr>
        </p:nvSpPr>
        <p:spPr>
          <a:xfrm>
            <a:off x="6193368" y="1428750"/>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6193368" y="2068512"/>
            <a:ext cx="5389033" cy="3951288"/>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extLst>
      <p:ext uri="{BB962C8B-B14F-4D97-AF65-F5344CB8AC3E}">
        <p14:creationId xmlns:p14="http://schemas.microsoft.com/office/powerpoint/2010/main" val="14234374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762000"/>
            <a:ext cx="4011084" cy="914400"/>
          </a:xfrm>
          <a:prstGeom prst="rect">
            <a:avLst/>
          </a:prstGeom>
        </p:spPr>
        <p:txBody>
          <a:bodyPr anchor="b"/>
          <a:lstStyle>
            <a:lvl1pPr algn="l">
              <a:defRPr sz="2000" b="1">
                <a:solidFill>
                  <a:schemeClr val="tx2"/>
                </a:solidFill>
                <a:latin typeface="+mn-lt"/>
              </a:defRPr>
            </a:lvl1pPr>
          </a:lstStyle>
          <a:p>
            <a:r>
              <a:rPr lang="en-CA" dirty="0"/>
              <a:t>Click to edit Master title style</a:t>
            </a:r>
            <a:endParaRPr lang="en-US" dirty="0"/>
          </a:p>
        </p:txBody>
      </p:sp>
      <p:sp>
        <p:nvSpPr>
          <p:cNvPr id="3" name="Content Placeholder 2"/>
          <p:cNvSpPr>
            <a:spLocks noGrp="1"/>
          </p:cNvSpPr>
          <p:nvPr>
            <p:ph idx="1"/>
          </p:nvPr>
        </p:nvSpPr>
        <p:spPr>
          <a:xfrm>
            <a:off x="4766733" y="762001"/>
            <a:ext cx="6815667" cy="5364163"/>
          </a:xfrm>
          <a:prstGeom prst="rect">
            <a:avLst/>
          </a:prstGeom>
        </p:spPr>
        <p:txBody>
          <a:bodyPr/>
          <a:lstStyle>
            <a:lvl1pPr>
              <a:defRPr sz="3200">
                <a:latin typeface="+mn-lt"/>
              </a:defRPr>
            </a:lvl1pPr>
            <a:lvl2pPr>
              <a:defRPr sz="2800">
                <a:latin typeface="+mn-lt"/>
              </a:defRPr>
            </a:lvl2pPr>
            <a:lvl3pPr>
              <a:defRPr sz="2400">
                <a:latin typeface="+mn-lt"/>
              </a:defRPr>
            </a:lvl3pPr>
            <a:lvl4pPr>
              <a:defRPr sz="2000">
                <a:latin typeface="+mn-lt"/>
              </a:defRPr>
            </a:lvl4pPr>
            <a:lvl5pPr>
              <a:defRPr sz="2000">
                <a:latin typeface="+mn-lt"/>
              </a:defRPr>
            </a:lvl5pPr>
            <a:lvl6pPr>
              <a:defRPr sz="2000"/>
            </a:lvl6pPr>
            <a:lvl7pPr>
              <a:defRPr sz="2000"/>
            </a:lvl7pPr>
            <a:lvl8pPr>
              <a:defRPr sz="2000"/>
            </a:lvl8pPr>
            <a:lvl9pPr>
              <a:defRPr sz="2000"/>
            </a:lvl9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4" name="Text Placeholder 3"/>
          <p:cNvSpPr>
            <a:spLocks noGrp="1"/>
          </p:cNvSpPr>
          <p:nvPr>
            <p:ph type="body" sz="half" idx="2"/>
          </p:nvPr>
        </p:nvSpPr>
        <p:spPr>
          <a:xfrm>
            <a:off x="609601" y="1676401"/>
            <a:ext cx="4011084" cy="4449763"/>
          </a:xfrm>
          <a:prstGeom prst="rect">
            <a:avLst/>
          </a:prstGeom>
        </p:spPr>
        <p:txBody>
          <a:bodyPr/>
          <a:lstStyle>
            <a:lvl1pPr marL="0" indent="0">
              <a:buNone/>
              <a:defRPr sz="140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dirty="0"/>
              <a:t>Click to edit Master text styles</a:t>
            </a:r>
          </a:p>
        </p:txBody>
      </p:sp>
    </p:spTree>
    <p:extLst>
      <p:ext uri="{BB962C8B-B14F-4D97-AF65-F5344CB8AC3E}">
        <p14:creationId xmlns:p14="http://schemas.microsoft.com/office/powerpoint/2010/main" val="11129900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solidFill>
                  <a:schemeClr val="tx2"/>
                </a:solidFill>
                <a:latin typeface="+mn-lt"/>
              </a:defRPr>
            </a:lvl1pPr>
          </a:lstStyle>
          <a:p>
            <a:r>
              <a:rPr lang="en-CA" dirty="0"/>
              <a:t>Click to edit Master title style</a:t>
            </a:r>
            <a:endParaRPr lang="en-US" dirty="0"/>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dirty="0"/>
              <a:t>Click to edit Master text styles</a:t>
            </a:r>
          </a:p>
        </p:txBody>
      </p:sp>
    </p:spTree>
    <p:extLst>
      <p:ext uri="{BB962C8B-B14F-4D97-AF65-F5344CB8AC3E}">
        <p14:creationId xmlns:p14="http://schemas.microsoft.com/office/powerpoint/2010/main" val="1440364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6A40"/>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7B19842-51BA-4A46-87D1-CAE0031C39C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Rectangle 8"/>
          <p:cNvSpPr>
            <a:spLocks noChangeArrowheads="1"/>
          </p:cNvSpPr>
          <p:nvPr userDrawn="1"/>
        </p:nvSpPr>
        <p:spPr bwMode="auto">
          <a:xfrm>
            <a:off x="11326284" y="5318125"/>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defRPr/>
            </a:pPr>
            <a:endParaRPr lang="en-US" altLang="en-US" sz="2400"/>
          </a:p>
        </p:txBody>
      </p:sp>
      <p:sp>
        <p:nvSpPr>
          <p:cNvPr id="6147" name="Rectangle 3"/>
          <p:cNvSpPr>
            <a:spLocks noGrp="1" noChangeArrowheads="1"/>
          </p:cNvSpPr>
          <p:nvPr>
            <p:ph type="ctrTitle"/>
          </p:nvPr>
        </p:nvSpPr>
        <p:spPr>
          <a:xfrm>
            <a:off x="745067" y="2362200"/>
            <a:ext cx="10703984" cy="990600"/>
          </a:xfrm>
          <a:prstGeom prst="rect">
            <a:avLst/>
          </a:prstGeom>
          <a:effectLst/>
        </p:spPr>
        <p:txBody>
          <a:bodyPr/>
          <a:lstStyle>
            <a:lvl1pPr algn="ctr">
              <a:defRPr sz="4200" b="1" i="0" baseline="0">
                <a:solidFill>
                  <a:srgbClr val="FFFFFF"/>
                </a:solidFill>
                <a:latin typeface="+mn-lt"/>
                <a:cs typeface="Calibri"/>
              </a:defRPr>
            </a:lvl1pPr>
          </a:lstStyle>
          <a:p>
            <a:r>
              <a:rPr lang="en-CA" dirty="0"/>
              <a:t>Click to edit Master title style</a:t>
            </a:r>
          </a:p>
        </p:txBody>
      </p:sp>
      <p:sp>
        <p:nvSpPr>
          <p:cNvPr id="6148" name="Rectangle 4"/>
          <p:cNvSpPr>
            <a:spLocks noGrp="1" noChangeArrowheads="1"/>
          </p:cNvSpPr>
          <p:nvPr>
            <p:ph type="subTitle" idx="1"/>
          </p:nvPr>
        </p:nvSpPr>
        <p:spPr>
          <a:xfrm>
            <a:off x="745067" y="3200400"/>
            <a:ext cx="10710333" cy="685800"/>
          </a:xfrm>
          <a:prstGeom prst="rect">
            <a:avLst/>
          </a:prstGeom>
          <a:effectLst/>
        </p:spPr>
        <p:txBody>
          <a:bodyPr/>
          <a:lstStyle>
            <a:lvl1pPr marL="0" indent="0" algn="ctr">
              <a:buFont typeface="Wingdings" pitchFamily="-108" charset="2"/>
              <a:buNone/>
              <a:defRPr sz="2400" baseline="0">
                <a:solidFill>
                  <a:srgbClr val="FFFFFF"/>
                </a:solidFill>
                <a:latin typeface="+mn-lt"/>
                <a:cs typeface="Calibri"/>
              </a:defRPr>
            </a:lvl1pPr>
          </a:lstStyle>
          <a:p>
            <a:r>
              <a:rPr lang="en-CA" dirty="0"/>
              <a:t>Click to edit Master subtitle style</a:t>
            </a:r>
          </a:p>
        </p:txBody>
      </p:sp>
      <p:pic>
        <p:nvPicPr>
          <p:cNvPr id="10" name="Picture 9">
            <a:extLst>
              <a:ext uri="{FF2B5EF4-FFF2-40B4-BE49-F238E27FC236}">
                <a16:creationId xmlns:a16="http://schemas.microsoft.com/office/drawing/2014/main" id="{C4C74C71-B206-8D44-BAB8-EDC1BBEE0005}"/>
              </a:ext>
            </a:extLst>
          </p:cNvPr>
          <p:cNvPicPr>
            <a:picLocks noChangeAspect="1"/>
          </p:cNvPicPr>
          <p:nvPr userDrawn="1"/>
        </p:nvPicPr>
        <p:blipFill>
          <a:blip r:embed="rId3"/>
          <a:stretch>
            <a:fillRect/>
          </a:stretch>
        </p:blipFill>
        <p:spPr bwMode="auto">
          <a:xfrm>
            <a:off x="5154594" y="228600"/>
            <a:ext cx="1866392" cy="419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rgbClr val="FFD204"/>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322B7BF-6A17-1C48-8842-B2E5FE0A5E7E}"/>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Rectangle 8"/>
          <p:cNvSpPr>
            <a:spLocks noChangeArrowheads="1"/>
          </p:cNvSpPr>
          <p:nvPr userDrawn="1"/>
        </p:nvSpPr>
        <p:spPr bwMode="auto">
          <a:xfrm>
            <a:off x="11326284" y="5318125"/>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defRPr/>
            </a:pPr>
            <a:endParaRPr lang="en-US" altLang="en-US" sz="2400"/>
          </a:p>
        </p:txBody>
      </p:sp>
      <p:sp>
        <p:nvSpPr>
          <p:cNvPr id="6147" name="Rectangle 3"/>
          <p:cNvSpPr>
            <a:spLocks noGrp="1" noChangeArrowheads="1"/>
          </p:cNvSpPr>
          <p:nvPr>
            <p:ph type="ctrTitle"/>
          </p:nvPr>
        </p:nvSpPr>
        <p:spPr>
          <a:xfrm>
            <a:off x="711200" y="2362200"/>
            <a:ext cx="10703984" cy="990600"/>
          </a:xfrm>
          <a:prstGeom prst="rect">
            <a:avLst/>
          </a:prstGeom>
          <a:effectLst/>
        </p:spPr>
        <p:txBody>
          <a:bodyPr/>
          <a:lstStyle>
            <a:lvl1pPr algn="ctr">
              <a:defRPr sz="4200" b="1" i="0" baseline="0">
                <a:solidFill>
                  <a:srgbClr val="000000"/>
                </a:solidFill>
                <a:latin typeface="+mn-lt"/>
                <a:cs typeface="Calibri"/>
              </a:defRPr>
            </a:lvl1pPr>
          </a:lstStyle>
          <a:p>
            <a:r>
              <a:rPr lang="en-CA" dirty="0"/>
              <a:t>Click to edit Master title style</a:t>
            </a:r>
          </a:p>
        </p:txBody>
      </p:sp>
      <p:sp>
        <p:nvSpPr>
          <p:cNvPr id="6148" name="Rectangle 4"/>
          <p:cNvSpPr>
            <a:spLocks noGrp="1" noChangeArrowheads="1"/>
          </p:cNvSpPr>
          <p:nvPr>
            <p:ph type="subTitle" idx="1"/>
          </p:nvPr>
        </p:nvSpPr>
        <p:spPr>
          <a:xfrm>
            <a:off x="711200" y="3200400"/>
            <a:ext cx="10710333" cy="685800"/>
          </a:xfrm>
          <a:prstGeom prst="rect">
            <a:avLst/>
          </a:prstGeom>
          <a:effectLst/>
        </p:spPr>
        <p:txBody>
          <a:bodyPr/>
          <a:lstStyle>
            <a:lvl1pPr marL="0" indent="0" algn="ctr">
              <a:buFont typeface="Wingdings" pitchFamily="-108" charset="2"/>
              <a:buNone/>
              <a:defRPr sz="2400" baseline="0">
                <a:solidFill>
                  <a:srgbClr val="000000"/>
                </a:solidFill>
                <a:latin typeface="+mn-lt"/>
                <a:cs typeface="Calibri"/>
              </a:defRPr>
            </a:lvl1pPr>
          </a:lstStyle>
          <a:p>
            <a:r>
              <a:rPr lang="en-CA" dirty="0"/>
              <a:t>Click to edit Master subtitle style</a:t>
            </a:r>
          </a:p>
        </p:txBody>
      </p:sp>
      <p:pic>
        <p:nvPicPr>
          <p:cNvPr id="8" name="Picture 7">
            <a:extLst>
              <a:ext uri="{FF2B5EF4-FFF2-40B4-BE49-F238E27FC236}">
                <a16:creationId xmlns:a16="http://schemas.microsoft.com/office/drawing/2014/main" id="{7A3AFE3C-F0FF-9E41-A26A-A7A64587ABA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5153843" y="228600"/>
            <a:ext cx="1866392" cy="419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000000"/>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99F5884-7C80-4645-8713-6DD228F4B72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Rectangle 8"/>
          <p:cNvSpPr>
            <a:spLocks noChangeArrowheads="1"/>
          </p:cNvSpPr>
          <p:nvPr userDrawn="1"/>
        </p:nvSpPr>
        <p:spPr bwMode="auto">
          <a:xfrm>
            <a:off x="11326284" y="5318125"/>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defRPr/>
            </a:pPr>
            <a:endParaRPr lang="en-US" altLang="en-US" sz="2400"/>
          </a:p>
        </p:txBody>
      </p:sp>
      <p:sp>
        <p:nvSpPr>
          <p:cNvPr id="6147" name="Rectangle 3"/>
          <p:cNvSpPr>
            <a:spLocks noGrp="1" noChangeArrowheads="1"/>
          </p:cNvSpPr>
          <p:nvPr>
            <p:ph type="ctrTitle"/>
          </p:nvPr>
        </p:nvSpPr>
        <p:spPr>
          <a:xfrm>
            <a:off x="711200" y="2362200"/>
            <a:ext cx="10703984" cy="990600"/>
          </a:xfrm>
          <a:prstGeom prst="rect">
            <a:avLst/>
          </a:prstGeom>
          <a:effectLst/>
        </p:spPr>
        <p:txBody>
          <a:bodyPr/>
          <a:lstStyle>
            <a:lvl1pPr algn="ctr">
              <a:defRPr sz="4200" b="1" i="0" baseline="0">
                <a:solidFill>
                  <a:srgbClr val="FFFFFF"/>
                </a:solidFill>
                <a:latin typeface="+mn-lt"/>
                <a:cs typeface="Calibri"/>
              </a:defRPr>
            </a:lvl1pPr>
          </a:lstStyle>
          <a:p>
            <a:r>
              <a:rPr lang="en-CA" dirty="0"/>
              <a:t>Click to edit Master title style</a:t>
            </a:r>
          </a:p>
        </p:txBody>
      </p:sp>
      <p:sp>
        <p:nvSpPr>
          <p:cNvPr id="6148" name="Rectangle 4"/>
          <p:cNvSpPr>
            <a:spLocks noGrp="1" noChangeArrowheads="1"/>
          </p:cNvSpPr>
          <p:nvPr>
            <p:ph type="subTitle" idx="1"/>
          </p:nvPr>
        </p:nvSpPr>
        <p:spPr>
          <a:xfrm>
            <a:off x="711200" y="3200400"/>
            <a:ext cx="10710333" cy="685800"/>
          </a:xfrm>
          <a:prstGeom prst="rect">
            <a:avLst/>
          </a:prstGeom>
          <a:effectLst/>
        </p:spPr>
        <p:txBody>
          <a:bodyPr/>
          <a:lstStyle>
            <a:lvl1pPr marL="0" indent="0" algn="ctr">
              <a:buFont typeface="Wingdings" pitchFamily="-108" charset="2"/>
              <a:buNone/>
              <a:defRPr sz="2400" baseline="0">
                <a:solidFill>
                  <a:srgbClr val="FFFFFF"/>
                </a:solidFill>
                <a:latin typeface="+mn-lt"/>
                <a:cs typeface="Calibri"/>
              </a:defRPr>
            </a:lvl1pPr>
          </a:lstStyle>
          <a:p>
            <a:r>
              <a:rPr lang="en-CA" dirty="0"/>
              <a:t>Click to edit Master subtitle style</a:t>
            </a:r>
          </a:p>
        </p:txBody>
      </p:sp>
      <p:pic>
        <p:nvPicPr>
          <p:cNvPr id="11" name="Picture 10">
            <a:extLst>
              <a:ext uri="{FF2B5EF4-FFF2-40B4-BE49-F238E27FC236}">
                <a16:creationId xmlns:a16="http://schemas.microsoft.com/office/drawing/2014/main" id="{4D3E615D-C327-6347-901F-40C2881D82A5}"/>
              </a:ext>
            </a:extLst>
          </p:cNvPr>
          <p:cNvPicPr>
            <a:picLocks noChangeAspect="1"/>
          </p:cNvPicPr>
          <p:nvPr userDrawn="1"/>
        </p:nvPicPr>
        <p:blipFill>
          <a:blip r:embed="rId3"/>
          <a:stretch>
            <a:fillRect/>
          </a:stretch>
        </p:blipFill>
        <p:spPr bwMode="auto">
          <a:xfrm>
            <a:off x="5154594" y="228600"/>
            <a:ext cx="1866392" cy="419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332560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6D6E7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12127F6-B962-694B-B14C-AF21D650BDC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Rectangle 8"/>
          <p:cNvSpPr>
            <a:spLocks noChangeArrowheads="1"/>
          </p:cNvSpPr>
          <p:nvPr userDrawn="1"/>
        </p:nvSpPr>
        <p:spPr bwMode="auto">
          <a:xfrm>
            <a:off x="11326284" y="5318125"/>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defRPr/>
            </a:pPr>
            <a:endParaRPr lang="en-US" altLang="en-US" sz="2400"/>
          </a:p>
        </p:txBody>
      </p:sp>
      <p:sp>
        <p:nvSpPr>
          <p:cNvPr id="6147" name="Rectangle 3"/>
          <p:cNvSpPr>
            <a:spLocks noGrp="1" noChangeArrowheads="1"/>
          </p:cNvSpPr>
          <p:nvPr>
            <p:ph type="ctrTitle"/>
          </p:nvPr>
        </p:nvSpPr>
        <p:spPr>
          <a:xfrm>
            <a:off x="711200" y="2362200"/>
            <a:ext cx="10703984" cy="990600"/>
          </a:xfrm>
          <a:prstGeom prst="rect">
            <a:avLst/>
          </a:prstGeom>
          <a:effectLst/>
        </p:spPr>
        <p:txBody>
          <a:bodyPr/>
          <a:lstStyle>
            <a:lvl1pPr algn="ctr">
              <a:defRPr sz="4200" b="1" i="0" baseline="0">
                <a:solidFill>
                  <a:srgbClr val="FFFFFF"/>
                </a:solidFill>
                <a:latin typeface="+mn-lt"/>
                <a:cs typeface="Calibri"/>
              </a:defRPr>
            </a:lvl1pPr>
          </a:lstStyle>
          <a:p>
            <a:r>
              <a:rPr lang="en-CA" dirty="0"/>
              <a:t>Click to edit Master title style</a:t>
            </a:r>
          </a:p>
        </p:txBody>
      </p:sp>
      <p:sp>
        <p:nvSpPr>
          <p:cNvPr id="6148" name="Rectangle 4"/>
          <p:cNvSpPr>
            <a:spLocks noGrp="1" noChangeArrowheads="1"/>
          </p:cNvSpPr>
          <p:nvPr>
            <p:ph type="subTitle" idx="1"/>
          </p:nvPr>
        </p:nvSpPr>
        <p:spPr>
          <a:xfrm>
            <a:off x="711200" y="3200400"/>
            <a:ext cx="10710333" cy="685800"/>
          </a:xfrm>
          <a:prstGeom prst="rect">
            <a:avLst/>
          </a:prstGeom>
          <a:effectLst/>
        </p:spPr>
        <p:txBody>
          <a:bodyPr/>
          <a:lstStyle>
            <a:lvl1pPr marL="0" indent="0" algn="ctr">
              <a:buFont typeface="Wingdings" pitchFamily="-108" charset="2"/>
              <a:buNone/>
              <a:defRPr sz="2400" baseline="0">
                <a:solidFill>
                  <a:srgbClr val="FFFFFF"/>
                </a:solidFill>
                <a:latin typeface="+mn-lt"/>
                <a:cs typeface="Calibri"/>
              </a:defRPr>
            </a:lvl1pPr>
          </a:lstStyle>
          <a:p>
            <a:r>
              <a:rPr lang="en-CA" dirty="0"/>
              <a:t>Click to edit Master subtitle style</a:t>
            </a:r>
          </a:p>
        </p:txBody>
      </p:sp>
      <p:pic>
        <p:nvPicPr>
          <p:cNvPr id="11" name="Picture 10">
            <a:extLst>
              <a:ext uri="{FF2B5EF4-FFF2-40B4-BE49-F238E27FC236}">
                <a16:creationId xmlns:a16="http://schemas.microsoft.com/office/drawing/2014/main" id="{AA390654-6FE3-D443-8F72-5430EBFA87EA}"/>
              </a:ext>
            </a:extLst>
          </p:cNvPr>
          <p:cNvPicPr>
            <a:picLocks noChangeAspect="1"/>
          </p:cNvPicPr>
          <p:nvPr userDrawn="1"/>
        </p:nvPicPr>
        <p:blipFill>
          <a:blip r:embed="rId3"/>
          <a:stretch>
            <a:fillRect/>
          </a:stretch>
        </p:blipFill>
        <p:spPr bwMode="auto">
          <a:xfrm>
            <a:off x="5154594" y="228600"/>
            <a:ext cx="1866392" cy="419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4191634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DB28EE1-6EE0-8A4A-ACA8-9143463EBB62}"/>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4" name="Rectangle 8"/>
          <p:cNvSpPr>
            <a:spLocks noChangeArrowheads="1"/>
          </p:cNvSpPr>
          <p:nvPr userDrawn="1"/>
        </p:nvSpPr>
        <p:spPr bwMode="auto">
          <a:xfrm>
            <a:off x="11326284" y="5318125"/>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defRPr/>
            </a:pPr>
            <a:endParaRPr lang="en-US" altLang="en-US" sz="2400"/>
          </a:p>
        </p:txBody>
      </p:sp>
      <p:sp>
        <p:nvSpPr>
          <p:cNvPr id="6147" name="Rectangle 3"/>
          <p:cNvSpPr>
            <a:spLocks noGrp="1" noChangeArrowheads="1"/>
          </p:cNvSpPr>
          <p:nvPr>
            <p:ph type="ctrTitle"/>
          </p:nvPr>
        </p:nvSpPr>
        <p:spPr>
          <a:xfrm>
            <a:off x="711200" y="2362200"/>
            <a:ext cx="10703984" cy="990600"/>
          </a:xfrm>
          <a:prstGeom prst="rect">
            <a:avLst/>
          </a:prstGeom>
          <a:effectLst/>
        </p:spPr>
        <p:txBody>
          <a:bodyPr/>
          <a:lstStyle>
            <a:lvl1pPr algn="ctr">
              <a:defRPr sz="4200" b="1" i="0" baseline="0">
                <a:solidFill>
                  <a:srgbClr val="000000"/>
                </a:solidFill>
                <a:latin typeface="+mn-lt"/>
                <a:cs typeface="Calibri"/>
              </a:defRPr>
            </a:lvl1pPr>
          </a:lstStyle>
          <a:p>
            <a:r>
              <a:rPr lang="en-CA" dirty="0"/>
              <a:t>Click to edit Master title style</a:t>
            </a:r>
          </a:p>
        </p:txBody>
      </p:sp>
      <p:sp>
        <p:nvSpPr>
          <p:cNvPr id="6148" name="Rectangle 4"/>
          <p:cNvSpPr>
            <a:spLocks noGrp="1" noChangeArrowheads="1"/>
          </p:cNvSpPr>
          <p:nvPr>
            <p:ph type="subTitle" idx="1"/>
          </p:nvPr>
        </p:nvSpPr>
        <p:spPr>
          <a:xfrm>
            <a:off x="711200" y="3200400"/>
            <a:ext cx="10710333" cy="685800"/>
          </a:xfrm>
          <a:prstGeom prst="rect">
            <a:avLst/>
          </a:prstGeom>
          <a:effectLst/>
        </p:spPr>
        <p:txBody>
          <a:bodyPr/>
          <a:lstStyle>
            <a:lvl1pPr marL="0" indent="0" algn="ctr">
              <a:buFont typeface="Wingdings" pitchFamily="-108" charset="2"/>
              <a:buNone/>
              <a:defRPr sz="2400" baseline="0">
                <a:solidFill>
                  <a:srgbClr val="000000"/>
                </a:solidFill>
                <a:latin typeface="+mn-lt"/>
                <a:cs typeface="Calibri"/>
              </a:defRPr>
            </a:lvl1pPr>
          </a:lstStyle>
          <a:p>
            <a:r>
              <a:rPr lang="en-CA" dirty="0"/>
              <a:t>Click to edit Master subtitle style</a:t>
            </a:r>
          </a:p>
        </p:txBody>
      </p:sp>
    </p:spTree>
    <p:extLst>
      <p:ext uri="{BB962C8B-B14F-4D97-AF65-F5344CB8AC3E}">
        <p14:creationId xmlns:p14="http://schemas.microsoft.com/office/powerpoint/2010/main" val="2373221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66CA9ED-764C-3A47-998D-A36AD6DF8A53}"/>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4" name="Rectangle 8"/>
          <p:cNvSpPr>
            <a:spLocks noChangeArrowheads="1"/>
          </p:cNvSpPr>
          <p:nvPr userDrawn="1"/>
        </p:nvSpPr>
        <p:spPr bwMode="auto">
          <a:xfrm>
            <a:off x="11326284" y="5318125"/>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defRPr/>
            </a:pPr>
            <a:endParaRPr lang="en-US" altLang="en-US" sz="2400"/>
          </a:p>
        </p:txBody>
      </p:sp>
      <p:sp>
        <p:nvSpPr>
          <p:cNvPr id="6147" name="Rectangle 3"/>
          <p:cNvSpPr>
            <a:spLocks noGrp="1" noChangeArrowheads="1"/>
          </p:cNvSpPr>
          <p:nvPr>
            <p:ph type="ctrTitle"/>
          </p:nvPr>
        </p:nvSpPr>
        <p:spPr>
          <a:xfrm>
            <a:off x="711200" y="2362200"/>
            <a:ext cx="10703984" cy="990600"/>
          </a:xfrm>
          <a:prstGeom prst="rect">
            <a:avLst/>
          </a:prstGeom>
          <a:effectLst/>
        </p:spPr>
        <p:txBody>
          <a:bodyPr/>
          <a:lstStyle>
            <a:lvl1pPr algn="ctr">
              <a:defRPr sz="4200" b="1" i="0" baseline="0">
                <a:solidFill>
                  <a:srgbClr val="FFFFFF"/>
                </a:solidFill>
                <a:latin typeface="+mn-lt"/>
                <a:cs typeface="Calibri"/>
              </a:defRPr>
            </a:lvl1pPr>
          </a:lstStyle>
          <a:p>
            <a:r>
              <a:rPr lang="en-CA" dirty="0"/>
              <a:t>Click to edit Master title style</a:t>
            </a:r>
          </a:p>
        </p:txBody>
      </p:sp>
      <p:sp>
        <p:nvSpPr>
          <p:cNvPr id="6148" name="Rectangle 4"/>
          <p:cNvSpPr>
            <a:spLocks noGrp="1" noChangeArrowheads="1"/>
          </p:cNvSpPr>
          <p:nvPr>
            <p:ph type="subTitle" idx="1"/>
          </p:nvPr>
        </p:nvSpPr>
        <p:spPr>
          <a:xfrm>
            <a:off x="711200" y="3200400"/>
            <a:ext cx="10710333" cy="685800"/>
          </a:xfrm>
          <a:prstGeom prst="rect">
            <a:avLst/>
          </a:prstGeom>
          <a:effectLst/>
        </p:spPr>
        <p:txBody>
          <a:bodyPr/>
          <a:lstStyle>
            <a:lvl1pPr marL="0" indent="0" algn="ctr">
              <a:buFont typeface="Wingdings" pitchFamily="-108" charset="2"/>
              <a:buNone/>
              <a:defRPr sz="2400" baseline="0">
                <a:solidFill>
                  <a:srgbClr val="FFFFFF"/>
                </a:solidFill>
                <a:latin typeface="+mn-lt"/>
                <a:cs typeface="Calibri"/>
              </a:defRPr>
            </a:lvl1pPr>
          </a:lstStyle>
          <a:p>
            <a:r>
              <a:rPr lang="en-CA" dirty="0"/>
              <a:t>Click to edit Master subtitle style</a:t>
            </a:r>
          </a:p>
        </p:txBody>
      </p:sp>
      <p:pic>
        <p:nvPicPr>
          <p:cNvPr id="11" name="Picture 10">
            <a:extLst>
              <a:ext uri="{FF2B5EF4-FFF2-40B4-BE49-F238E27FC236}">
                <a16:creationId xmlns:a16="http://schemas.microsoft.com/office/drawing/2014/main" id="{24A6BAAD-D3AE-4C4A-9BAD-931BF8EEF6BA}"/>
              </a:ext>
            </a:extLst>
          </p:cNvPr>
          <p:cNvPicPr>
            <a:picLocks noChangeAspect="1"/>
          </p:cNvPicPr>
          <p:nvPr userDrawn="1"/>
        </p:nvPicPr>
        <p:blipFill>
          <a:blip r:embed="rId4"/>
          <a:stretch>
            <a:fillRect/>
          </a:stretch>
        </p:blipFill>
        <p:spPr bwMode="auto">
          <a:xfrm>
            <a:off x="5154594" y="228600"/>
            <a:ext cx="1866392" cy="419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078154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1" y="838200"/>
            <a:ext cx="11400367" cy="609600"/>
          </a:xfrm>
          <a:prstGeom prst="rect">
            <a:avLst/>
          </a:prstGeom>
        </p:spPr>
        <p:txBody>
          <a:bodyPr/>
          <a:lstStyle>
            <a:lvl1pPr algn="ctr">
              <a:defRPr baseline="0">
                <a:solidFill>
                  <a:schemeClr val="tx2"/>
                </a:solidFill>
                <a:latin typeface="+mn-lt"/>
              </a:defRPr>
            </a:lvl1pPr>
          </a:lstStyle>
          <a:p>
            <a:r>
              <a:rPr lang="en-CA" dirty="0"/>
              <a:t>Click to edit Master title style</a:t>
            </a:r>
            <a:endParaRPr lang="en-US" dirty="0"/>
          </a:p>
        </p:txBody>
      </p:sp>
      <p:sp>
        <p:nvSpPr>
          <p:cNvPr id="3" name="Content Placeholder 2"/>
          <p:cNvSpPr>
            <a:spLocks noGrp="1"/>
          </p:cNvSpPr>
          <p:nvPr>
            <p:ph idx="1"/>
          </p:nvPr>
        </p:nvSpPr>
        <p:spPr>
          <a:xfrm>
            <a:off x="304801" y="1600200"/>
            <a:ext cx="11400367" cy="4495800"/>
          </a:xfrm>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extLst>
      <p:ext uri="{BB962C8B-B14F-4D97-AF65-F5344CB8AC3E}">
        <p14:creationId xmlns:p14="http://schemas.microsoft.com/office/powerpoint/2010/main" val="13385556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ctr">
              <a:defRPr sz="4000" b="1" cap="none" baseline="0">
                <a:solidFill>
                  <a:schemeClr val="tx2"/>
                </a:solidFill>
                <a:latin typeface="+mn-lt"/>
              </a:defRPr>
            </a:lvl1pPr>
          </a:lstStyle>
          <a:p>
            <a:r>
              <a:rPr lang="en-CA" dirty="0"/>
              <a:t>Click to edit Master title style</a:t>
            </a:r>
            <a:endParaRPr lang="en-US" dirty="0"/>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lgn="ctr">
              <a:buNone/>
              <a:defRPr sz="2000">
                <a:latin typeface="+mn-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CA" dirty="0"/>
              <a:t>Click to edit Master text styles</a:t>
            </a:r>
          </a:p>
        </p:txBody>
      </p:sp>
    </p:spTree>
    <p:extLst>
      <p:ext uri="{BB962C8B-B14F-4D97-AF65-F5344CB8AC3E}">
        <p14:creationId xmlns:p14="http://schemas.microsoft.com/office/powerpoint/2010/main" val="667790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46B9153-8C6A-AB4D-9120-41D35160BEAE}"/>
              </a:ext>
            </a:extLst>
          </p:cNvPr>
          <p:cNvPicPr>
            <a:picLocks noChangeAspect="1"/>
          </p:cNvPicPr>
          <p:nvPr userDrawn="1"/>
        </p:nvPicPr>
        <p:blipFill>
          <a:blip r:embed="rId15"/>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E94DCB66-9CC0-AB49-8C68-9E86F298E358}"/>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bwMode="auto">
          <a:xfrm>
            <a:off x="5153843" y="228600"/>
            <a:ext cx="1866392" cy="419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59" r:id="rId1"/>
    <p:sldLayoutId id="2147483960" r:id="rId2"/>
    <p:sldLayoutId id="2147483961" r:id="rId3"/>
    <p:sldLayoutId id="2147483963" r:id="rId4"/>
    <p:sldLayoutId id="2147483962" r:id="rId5"/>
    <p:sldLayoutId id="2147483964" r:id="rId6"/>
    <p:sldLayoutId id="2147483965" r:id="rId7"/>
    <p:sldLayoutId id="2147483949" r:id="rId8"/>
    <p:sldLayoutId id="2147483950" r:id="rId9"/>
    <p:sldLayoutId id="2147483951" r:id="rId10"/>
    <p:sldLayoutId id="2147483952" r:id="rId11"/>
    <p:sldLayoutId id="2147483955" r:id="rId12"/>
    <p:sldLayoutId id="2147483956" r:id="rId13"/>
  </p:sldLayoutIdLst>
  <p:hf sldNum="0" hdr="0" dt="0"/>
  <p:txStyles>
    <p:titleStyle>
      <a:lvl1pPr algn="ctr" rtl="0" eaLnBrk="0" fontAlgn="base" hangingPunct="0">
        <a:spcBef>
          <a:spcPct val="0"/>
        </a:spcBef>
        <a:spcAft>
          <a:spcPct val="0"/>
        </a:spcAft>
        <a:defRPr sz="4400" b="1">
          <a:solidFill>
            <a:schemeClr val="tx2"/>
          </a:solidFill>
          <a:latin typeface="Calibri"/>
          <a:ea typeface="ＭＳ Ｐゴシック" pitchFamily="-108" charset="-128"/>
          <a:cs typeface="Calibri"/>
        </a:defRPr>
      </a:lvl1pPr>
      <a:lvl2pPr algn="l" rtl="0" eaLnBrk="0" fontAlgn="base" hangingPunct="0">
        <a:spcBef>
          <a:spcPct val="0"/>
        </a:spcBef>
        <a:spcAft>
          <a:spcPct val="0"/>
        </a:spcAft>
        <a:defRPr sz="4400">
          <a:solidFill>
            <a:srgbClr val="595959"/>
          </a:solidFill>
          <a:latin typeface="Calibri" pitchFamily="-108" charset="0"/>
          <a:ea typeface="ＭＳ Ｐゴシック" pitchFamily="-108" charset="-128"/>
          <a:cs typeface="Calibri" panose="020F0502020204030204" pitchFamily="34" charset="0"/>
        </a:defRPr>
      </a:lvl2pPr>
      <a:lvl3pPr algn="l" rtl="0" eaLnBrk="0" fontAlgn="base" hangingPunct="0">
        <a:spcBef>
          <a:spcPct val="0"/>
        </a:spcBef>
        <a:spcAft>
          <a:spcPct val="0"/>
        </a:spcAft>
        <a:defRPr sz="4400">
          <a:solidFill>
            <a:srgbClr val="595959"/>
          </a:solidFill>
          <a:latin typeface="Calibri" pitchFamily="-108" charset="0"/>
          <a:ea typeface="ＭＳ Ｐゴシック" pitchFamily="-108" charset="-128"/>
          <a:cs typeface="Calibri" panose="020F0502020204030204" pitchFamily="34" charset="0"/>
        </a:defRPr>
      </a:lvl3pPr>
      <a:lvl4pPr algn="l" rtl="0" eaLnBrk="0" fontAlgn="base" hangingPunct="0">
        <a:spcBef>
          <a:spcPct val="0"/>
        </a:spcBef>
        <a:spcAft>
          <a:spcPct val="0"/>
        </a:spcAft>
        <a:defRPr sz="4400">
          <a:solidFill>
            <a:srgbClr val="595959"/>
          </a:solidFill>
          <a:latin typeface="Calibri" pitchFamily="-108" charset="0"/>
          <a:ea typeface="ＭＳ Ｐゴシック" pitchFamily="-108" charset="-128"/>
          <a:cs typeface="Calibri" panose="020F0502020204030204" pitchFamily="34" charset="0"/>
        </a:defRPr>
      </a:lvl4pPr>
      <a:lvl5pPr algn="l" rtl="0" eaLnBrk="0" fontAlgn="base" hangingPunct="0">
        <a:spcBef>
          <a:spcPct val="0"/>
        </a:spcBef>
        <a:spcAft>
          <a:spcPct val="0"/>
        </a:spcAft>
        <a:defRPr sz="4400">
          <a:solidFill>
            <a:srgbClr val="595959"/>
          </a:solidFill>
          <a:latin typeface="Calibri" pitchFamily="-108" charset="0"/>
          <a:ea typeface="ＭＳ Ｐゴシック" pitchFamily="-108" charset="-128"/>
          <a:cs typeface="Calibri" panose="020F0502020204030204" pitchFamily="34" charset="0"/>
        </a:defRPr>
      </a:lvl5pPr>
      <a:lvl6pPr marL="457200" algn="l" rtl="0" fontAlgn="base">
        <a:spcBef>
          <a:spcPct val="0"/>
        </a:spcBef>
        <a:spcAft>
          <a:spcPct val="0"/>
        </a:spcAft>
        <a:defRPr sz="3200" b="1">
          <a:solidFill>
            <a:srgbClr val="FFFFFF"/>
          </a:solidFill>
          <a:latin typeface="Arial Black" pitchFamily="-108" charset="0"/>
        </a:defRPr>
      </a:lvl6pPr>
      <a:lvl7pPr marL="914400" algn="l" rtl="0" fontAlgn="base">
        <a:spcBef>
          <a:spcPct val="0"/>
        </a:spcBef>
        <a:spcAft>
          <a:spcPct val="0"/>
        </a:spcAft>
        <a:defRPr sz="3200" b="1">
          <a:solidFill>
            <a:srgbClr val="FFFFFF"/>
          </a:solidFill>
          <a:latin typeface="Arial Black" pitchFamily="-108" charset="0"/>
        </a:defRPr>
      </a:lvl7pPr>
      <a:lvl8pPr marL="1371600" algn="l" rtl="0" fontAlgn="base">
        <a:spcBef>
          <a:spcPct val="0"/>
        </a:spcBef>
        <a:spcAft>
          <a:spcPct val="0"/>
        </a:spcAft>
        <a:defRPr sz="3200" b="1">
          <a:solidFill>
            <a:srgbClr val="FFFFFF"/>
          </a:solidFill>
          <a:latin typeface="Arial Black" pitchFamily="-108" charset="0"/>
        </a:defRPr>
      </a:lvl8pPr>
      <a:lvl9pPr marL="1828800" algn="l" rtl="0" fontAlgn="base">
        <a:spcBef>
          <a:spcPct val="0"/>
        </a:spcBef>
        <a:spcAft>
          <a:spcPct val="0"/>
        </a:spcAft>
        <a:defRPr sz="3200" b="1">
          <a:solidFill>
            <a:srgbClr val="FFFFFF"/>
          </a:solidFill>
          <a:latin typeface="Arial Black" pitchFamily="-108" charset="0"/>
        </a:defRPr>
      </a:lvl9pPr>
    </p:titleStyle>
    <p:bodyStyle>
      <a:lvl1pPr marL="269875" indent="-269875" algn="l" rtl="0" eaLnBrk="0" fontAlgn="base" hangingPunct="0">
        <a:spcBef>
          <a:spcPct val="20000"/>
        </a:spcBef>
        <a:spcAft>
          <a:spcPct val="0"/>
        </a:spcAft>
        <a:buSzPct val="75000"/>
        <a:buFont typeface="Wingdings" charset="2"/>
        <a:buChar char="§"/>
        <a:defRPr sz="2800">
          <a:solidFill>
            <a:srgbClr val="000000"/>
          </a:solidFill>
          <a:latin typeface="Calibri"/>
          <a:ea typeface="ＭＳ Ｐゴシック" pitchFamily="-108" charset="-128"/>
          <a:cs typeface="Calibri"/>
        </a:defRPr>
      </a:lvl1pPr>
      <a:lvl2pPr marL="914400" indent="-457200" algn="l" rtl="0" eaLnBrk="0" fontAlgn="base" hangingPunct="0">
        <a:spcBef>
          <a:spcPct val="20000"/>
        </a:spcBef>
        <a:spcAft>
          <a:spcPct val="0"/>
        </a:spcAft>
        <a:buSzPct val="75000"/>
        <a:buFont typeface="Arial" charset="0"/>
        <a:buAutoNum type="alphaLcParenR"/>
        <a:defRPr sz="2400">
          <a:solidFill>
            <a:srgbClr val="000000"/>
          </a:solidFill>
          <a:latin typeface="Calibri"/>
          <a:ea typeface="ＭＳ Ｐゴシック" pitchFamily="-108" charset="-128"/>
          <a:cs typeface="Calibri"/>
        </a:defRPr>
      </a:lvl2pPr>
      <a:lvl3pPr marL="1371600" indent="-457200" algn="l" rtl="0" eaLnBrk="0" fontAlgn="base" hangingPunct="0">
        <a:spcBef>
          <a:spcPct val="20000"/>
        </a:spcBef>
        <a:spcAft>
          <a:spcPct val="0"/>
        </a:spcAft>
        <a:buFont typeface="Times" charset="0"/>
        <a:buChar char="•"/>
        <a:defRPr sz="2000">
          <a:solidFill>
            <a:srgbClr val="000000"/>
          </a:solidFill>
          <a:latin typeface="Calibri"/>
          <a:ea typeface="ＭＳ Ｐゴシック" pitchFamily="-108" charset="-128"/>
          <a:cs typeface="Calibri"/>
        </a:defRPr>
      </a:lvl3pPr>
      <a:lvl4pPr marL="1752600" indent="-381000" algn="l" rtl="0" eaLnBrk="0" fontAlgn="base" hangingPunct="0">
        <a:spcBef>
          <a:spcPct val="20000"/>
        </a:spcBef>
        <a:spcAft>
          <a:spcPct val="0"/>
        </a:spcAft>
        <a:buFont typeface="Times" charset="0"/>
        <a:buChar char="•"/>
        <a:defRPr sz="1600">
          <a:solidFill>
            <a:srgbClr val="000000"/>
          </a:solidFill>
          <a:latin typeface="Calibri"/>
          <a:ea typeface="ＭＳ Ｐゴシック" pitchFamily="-108" charset="-128"/>
          <a:cs typeface="Calibri"/>
        </a:defRPr>
      </a:lvl4pPr>
      <a:lvl5pPr marL="2209800" indent="-381000" algn="l" rtl="0" eaLnBrk="0" fontAlgn="base" hangingPunct="0">
        <a:spcBef>
          <a:spcPct val="20000"/>
        </a:spcBef>
        <a:spcAft>
          <a:spcPct val="0"/>
        </a:spcAft>
        <a:buFont typeface="Times" charset="0"/>
        <a:buChar char="•"/>
        <a:defRPr sz="1600">
          <a:solidFill>
            <a:srgbClr val="000000"/>
          </a:solidFill>
          <a:latin typeface="Calibri"/>
          <a:ea typeface="ＭＳ Ｐゴシック" pitchFamily="-108" charset="-128"/>
          <a:cs typeface="Calibri"/>
        </a:defRPr>
      </a:lvl5pPr>
      <a:lvl6pPr marL="2667000" indent="-381000" algn="l" rtl="0" fontAlgn="base">
        <a:spcBef>
          <a:spcPct val="20000"/>
        </a:spcBef>
        <a:spcAft>
          <a:spcPct val="0"/>
        </a:spcAft>
        <a:buFont typeface="Times" pitchFamily="-108" charset="0"/>
        <a:buChar char="•"/>
        <a:defRPr sz="2000">
          <a:solidFill>
            <a:srgbClr val="FFFFFF"/>
          </a:solidFill>
          <a:latin typeface="Georgia" pitchFamily="-108" charset="0"/>
          <a:ea typeface="ＭＳ Ｐゴシック" pitchFamily="-108" charset="-128"/>
        </a:defRPr>
      </a:lvl6pPr>
      <a:lvl7pPr marL="3124200" indent="-381000" algn="l" rtl="0" fontAlgn="base">
        <a:spcBef>
          <a:spcPct val="20000"/>
        </a:spcBef>
        <a:spcAft>
          <a:spcPct val="0"/>
        </a:spcAft>
        <a:buFont typeface="Times" pitchFamily="-108" charset="0"/>
        <a:buChar char="•"/>
        <a:defRPr sz="2000">
          <a:solidFill>
            <a:srgbClr val="FFFFFF"/>
          </a:solidFill>
          <a:latin typeface="Georgia" pitchFamily="-108" charset="0"/>
          <a:ea typeface="ＭＳ Ｐゴシック" pitchFamily="-108" charset="-128"/>
        </a:defRPr>
      </a:lvl7pPr>
      <a:lvl8pPr marL="3581400" indent="-381000" algn="l" rtl="0" fontAlgn="base">
        <a:spcBef>
          <a:spcPct val="20000"/>
        </a:spcBef>
        <a:spcAft>
          <a:spcPct val="0"/>
        </a:spcAft>
        <a:buFont typeface="Times" pitchFamily="-108" charset="0"/>
        <a:buChar char="•"/>
        <a:defRPr sz="2000">
          <a:solidFill>
            <a:srgbClr val="FFFFFF"/>
          </a:solidFill>
          <a:latin typeface="Georgia" pitchFamily="-108" charset="0"/>
          <a:ea typeface="ＭＳ Ｐゴシック" pitchFamily="-108" charset="-128"/>
        </a:defRPr>
      </a:lvl8pPr>
      <a:lvl9pPr marL="4038600" indent="-381000" algn="l" rtl="0" fontAlgn="base">
        <a:spcBef>
          <a:spcPct val="20000"/>
        </a:spcBef>
        <a:spcAft>
          <a:spcPct val="0"/>
        </a:spcAft>
        <a:buFont typeface="Times" pitchFamily="-108" charset="0"/>
        <a:buChar char="•"/>
        <a:defRPr sz="2000">
          <a:solidFill>
            <a:srgbClr val="FFFFFF"/>
          </a:solidFill>
          <a:latin typeface="Georgia" pitchFamily="-108" charset="0"/>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mailto:research.services@usask.ca"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hyperlink" Target="https://vpresearch.usask.ca/"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299102D-C518-694D-B5B2-7604D0BDD2D6}"/>
              </a:ext>
            </a:extLst>
          </p:cNvPr>
          <p:cNvPicPr>
            <a:picLocks noChangeAspect="1"/>
          </p:cNvPicPr>
          <p:nvPr/>
        </p:nvPicPr>
        <p:blipFill>
          <a:blip r:embed="rId3"/>
          <a:stretch>
            <a:fillRect/>
          </a:stretch>
        </p:blipFill>
        <p:spPr>
          <a:xfrm>
            <a:off x="0" y="0"/>
            <a:ext cx="12192000" cy="6858000"/>
          </a:xfrm>
          <a:prstGeom prst="rect">
            <a:avLst/>
          </a:prstGeom>
        </p:spPr>
      </p:pic>
      <p:sp>
        <p:nvSpPr>
          <p:cNvPr id="5122" name="Rectangle 5"/>
          <p:cNvSpPr>
            <a:spLocks noChangeArrowheads="1"/>
          </p:cNvSpPr>
          <p:nvPr/>
        </p:nvSpPr>
        <p:spPr bwMode="auto">
          <a:xfrm>
            <a:off x="3929063" y="34385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endParaRPr lang="en-US" altLang="en-US"/>
          </a:p>
        </p:txBody>
      </p:sp>
      <p:sp>
        <p:nvSpPr>
          <p:cNvPr id="5124" name="Title 1"/>
          <p:cNvSpPr>
            <a:spLocks noGrp="1"/>
          </p:cNvSpPr>
          <p:nvPr>
            <p:ph type="ctrTitle"/>
          </p:nvPr>
        </p:nvSpPr>
        <p:spPr bwMode="auto">
          <a:xfrm>
            <a:off x="76200" y="1843419"/>
            <a:ext cx="12115800" cy="421957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ts val="1800"/>
              </a:spcBef>
              <a:spcAft>
                <a:spcPts val="0"/>
              </a:spcAft>
            </a:pPr>
            <a:r>
              <a:rPr lang="en-US" dirty="0"/>
              <a:t>Developing and writing a successful research grant in partnership with Métis and First Nations community partners</a:t>
            </a:r>
            <a:br>
              <a:rPr lang="en-US" altLang="en-US" sz="5400" dirty="0">
                <a:solidFill>
                  <a:schemeClr val="tx2"/>
                </a:solidFill>
                <a:ea typeface="ＭＳ Ｐゴシック" charset="-128"/>
                <a:cs typeface="Calibri" charset="0"/>
              </a:rPr>
            </a:br>
            <a:br>
              <a:rPr lang="en-US" altLang="en-US" sz="2200" dirty="0">
                <a:solidFill>
                  <a:schemeClr val="tx2"/>
                </a:solidFill>
                <a:ea typeface="ＭＳ Ｐゴシック" charset="-128"/>
                <a:cs typeface="Calibri" charset="0"/>
              </a:rPr>
            </a:br>
            <a:r>
              <a:rPr lang="en-US" altLang="en-US" sz="2200" dirty="0">
                <a:solidFill>
                  <a:schemeClr val="tx2"/>
                </a:solidFill>
                <a:ea typeface="ＭＳ Ｐゴシック" charset="-128"/>
                <a:cs typeface="Calibri" charset="0"/>
              </a:rPr>
              <a:t>Dr. Caroline </a:t>
            </a:r>
            <a:r>
              <a:rPr lang="en-US" altLang="en-US" sz="2200" dirty="0" err="1">
                <a:solidFill>
                  <a:schemeClr val="tx2"/>
                </a:solidFill>
                <a:ea typeface="ＭＳ Ｐゴシック" charset="-128"/>
                <a:cs typeface="Calibri" charset="0"/>
              </a:rPr>
              <a:t>Tait</a:t>
            </a:r>
            <a:r>
              <a:rPr lang="en-US" altLang="en-US" sz="2200" dirty="0">
                <a:solidFill>
                  <a:schemeClr val="tx2"/>
                </a:solidFill>
                <a:ea typeface="ＭＳ Ｐゴシック" charset="-128"/>
                <a:cs typeface="Calibri" charset="0"/>
              </a:rPr>
              <a:t>, PhD</a:t>
            </a:r>
            <a:br>
              <a:rPr lang="en-US" altLang="en-US" sz="2200" dirty="0">
                <a:solidFill>
                  <a:schemeClr val="tx2"/>
                </a:solidFill>
                <a:ea typeface="ＭＳ Ｐゴシック" charset="-128"/>
                <a:cs typeface="Calibri" charset="0"/>
              </a:rPr>
            </a:br>
            <a:br>
              <a:rPr lang="en-US" altLang="en-US" sz="2200" dirty="0">
                <a:solidFill>
                  <a:schemeClr val="tx2"/>
                </a:solidFill>
                <a:ea typeface="ＭＳ Ｐゴシック" charset="-128"/>
                <a:cs typeface="Calibri" charset="0"/>
              </a:rPr>
            </a:br>
            <a:r>
              <a:rPr lang="en-US" altLang="en-US" sz="2200" dirty="0">
                <a:solidFill>
                  <a:schemeClr val="tx2"/>
                </a:solidFill>
                <a:ea typeface="ＭＳ Ｐゴシック" charset="-128"/>
                <a:cs typeface="Calibri" charset="0"/>
              </a:rPr>
              <a:t>Saskatchewan Indigenous Mentorship Network </a:t>
            </a:r>
            <a:br>
              <a:rPr lang="en-US" altLang="en-US" sz="2200" dirty="0">
                <a:solidFill>
                  <a:schemeClr val="tx2"/>
                </a:solidFill>
                <a:ea typeface="ＭＳ Ｐゴシック" charset="-128"/>
                <a:cs typeface="Calibri" charset="0"/>
              </a:rPr>
            </a:br>
            <a:r>
              <a:rPr lang="en-US" sz="2200" dirty="0"/>
              <a:t>Saskatchewan First Nations and M</a:t>
            </a:r>
            <a:r>
              <a:rPr lang="en-US" sz="2400" dirty="0"/>
              <a:t>é</a:t>
            </a:r>
            <a:r>
              <a:rPr lang="en-US" sz="2200" dirty="0"/>
              <a:t>tis Health Research Network</a:t>
            </a:r>
            <a:br>
              <a:rPr lang="en-US" sz="2200" dirty="0"/>
            </a:br>
            <a:br>
              <a:rPr lang="en-US" altLang="en-US" sz="2200" dirty="0">
                <a:solidFill>
                  <a:schemeClr val="tx2"/>
                </a:solidFill>
                <a:ea typeface="ＭＳ Ｐゴシック" charset="-128"/>
                <a:cs typeface="Calibri" charset="0"/>
              </a:rPr>
            </a:br>
            <a:r>
              <a:rPr lang="en-US" altLang="en-US" sz="2200" dirty="0">
                <a:solidFill>
                  <a:schemeClr val="tx2"/>
                </a:solidFill>
                <a:ea typeface="ＭＳ Ｐゴシック" charset="-128"/>
                <a:cs typeface="Calibri" charset="0"/>
              </a:rPr>
              <a:t>April 3, 2020</a:t>
            </a:r>
          </a:p>
        </p:txBody>
      </p:sp>
      <p:pic>
        <p:nvPicPr>
          <p:cNvPr id="9" name="Picture 8">
            <a:extLst>
              <a:ext uri="{FF2B5EF4-FFF2-40B4-BE49-F238E27FC236}">
                <a16:creationId xmlns:a16="http://schemas.microsoft.com/office/drawing/2014/main" id="{485719F4-C13D-B442-A8D0-158EEE008C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4960772" y="1273139"/>
            <a:ext cx="2270456" cy="5094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1"/>
          <p:cNvSpPr>
            <a:spLocks noGrp="1"/>
          </p:cNvSpPr>
          <p:nvPr>
            <p:ph type="ctrTitle"/>
          </p:nvPr>
        </p:nvSpPr>
        <p:spPr bwMode="auto">
          <a:xfrm>
            <a:off x="717549" y="762000"/>
            <a:ext cx="10703984" cy="99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en-US" dirty="0"/>
              <a:t>Common elements in research proposals: </a:t>
            </a:r>
            <a:endParaRPr lang="en-CA" dirty="0"/>
          </a:p>
        </p:txBody>
      </p:sp>
      <p:sp>
        <p:nvSpPr>
          <p:cNvPr id="9219" name="Text Placeholder 4"/>
          <p:cNvSpPr>
            <a:spLocks noGrp="1"/>
          </p:cNvSpPr>
          <p:nvPr>
            <p:ph type="subTitle" idx="1"/>
          </p:nvPr>
        </p:nvSpPr>
        <p:spPr>
          <a:xfrm>
            <a:off x="689475" y="1768642"/>
            <a:ext cx="11245851" cy="3200400"/>
          </a:xfrm>
        </p:spPr>
        <p:txBody>
          <a:bodyPr/>
          <a:lstStyle/>
          <a:p>
            <a:pPr marL="342900" lvl="0" indent="-342900" algn="l">
              <a:buFont typeface="Arial" panose="020B0604020202020204" pitchFamily="34" charset="0"/>
              <a:buChar char="•"/>
            </a:pPr>
            <a:r>
              <a:rPr lang="en-US" dirty="0"/>
              <a:t>The research proposal itself – usually done in a word processor, and uploaded</a:t>
            </a:r>
            <a:endParaRPr lang="en-CA" dirty="0"/>
          </a:p>
          <a:p>
            <a:pPr marL="342900" lvl="0" indent="-342900" algn="l">
              <a:buFont typeface="Arial" panose="020B0604020202020204" pitchFamily="34" charset="0"/>
              <a:buChar char="•"/>
            </a:pPr>
            <a:r>
              <a:rPr lang="en-US" dirty="0"/>
              <a:t>Attachments: proposal reference list, diagrams, logic models, governance models</a:t>
            </a:r>
            <a:endParaRPr lang="en-CA" dirty="0"/>
          </a:p>
          <a:p>
            <a:pPr marL="342900" lvl="0" indent="-342900" algn="l">
              <a:buFont typeface="Arial" panose="020B0604020202020204" pitchFamily="34" charset="0"/>
              <a:buChar char="•"/>
            </a:pPr>
            <a:r>
              <a:rPr lang="en-US" dirty="0"/>
              <a:t>Budget and budget justification </a:t>
            </a:r>
            <a:endParaRPr lang="en-CA" dirty="0"/>
          </a:p>
          <a:p>
            <a:pPr marL="342900" lvl="0" indent="-342900" algn="l">
              <a:buFont typeface="Arial" panose="020B0604020202020204" pitchFamily="34" charset="0"/>
              <a:buChar char="•"/>
            </a:pPr>
            <a:r>
              <a:rPr lang="en-US" dirty="0"/>
              <a:t>CVs for all team members, often done in the online Common CV system</a:t>
            </a:r>
            <a:endParaRPr lang="en-CA" dirty="0"/>
          </a:p>
          <a:p>
            <a:pPr marL="342900" lvl="0" indent="-342900" algn="l">
              <a:buFont typeface="Arial" panose="020B0604020202020204" pitchFamily="34" charset="0"/>
              <a:buChar char="•"/>
            </a:pPr>
            <a:r>
              <a:rPr lang="en-US" dirty="0"/>
              <a:t>Letters of support from graduate supervisors, departments, the university, governments, nonprofits, and other organizations you may partner with in your research </a:t>
            </a:r>
            <a:endParaRPr lang="en-CA" dirty="0"/>
          </a:p>
          <a:p>
            <a:pPr marL="342900" lvl="0" indent="-342900" algn="l">
              <a:buFont typeface="Arial" panose="020B0604020202020204" pitchFamily="34" charset="0"/>
              <a:buChar char="•"/>
            </a:pPr>
            <a:r>
              <a:rPr lang="en-US" dirty="0"/>
              <a:t>Signature pages that may need to be signed by each team member on the proposal, your department, and then the university itself</a:t>
            </a:r>
            <a:endParaRPr lang="en-CA" dirty="0"/>
          </a:p>
        </p:txBody>
      </p:sp>
    </p:spTree>
    <p:extLst>
      <p:ext uri="{BB962C8B-B14F-4D97-AF65-F5344CB8AC3E}">
        <p14:creationId xmlns:p14="http://schemas.microsoft.com/office/powerpoint/2010/main" val="8012546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1"/>
          <p:cNvSpPr>
            <a:spLocks noGrp="1"/>
          </p:cNvSpPr>
          <p:nvPr>
            <p:ph type="ctrTitle"/>
          </p:nvPr>
        </p:nvSpPr>
        <p:spPr bwMode="auto">
          <a:xfrm>
            <a:off x="717549" y="762000"/>
            <a:ext cx="10703984" cy="99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r>
              <a:rPr lang="en-US" dirty="0"/>
              <a:t>Getting started on an application</a:t>
            </a:r>
            <a:endParaRPr lang="en-CA" dirty="0"/>
          </a:p>
        </p:txBody>
      </p:sp>
      <p:sp>
        <p:nvSpPr>
          <p:cNvPr id="9219" name="Text Placeholder 4"/>
          <p:cNvSpPr>
            <a:spLocks noGrp="1"/>
          </p:cNvSpPr>
          <p:nvPr>
            <p:ph type="subTitle" idx="1"/>
          </p:nvPr>
        </p:nvSpPr>
        <p:spPr>
          <a:xfrm>
            <a:off x="381000" y="1732547"/>
            <a:ext cx="6096000" cy="4152900"/>
          </a:xfrm>
        </p:spPr>
        <p:txBody>
          <a:bodyPr/>
          <a:lstStyle/>
          <a:p>
            <a:pPr marL="342900" lvl="0" indent="-342900" algn="l">
              <a:buFont typeface="Arial" panose="020B0604020202020204" pitchFamily="34" charset="0"/>
              <a:buChar char="•"/>
            </a:pPr>
            <a:r>
              <a:rPr lang="en-US" sz="2600" dirty="0"/>
              <a:t>Find and download a copy of the application instructions for the grant </a:t>
            </a:r>
            <a:endParaRPr lang="en-CA" sz="2600" dirty="0"/>
          </a:p>
          <a:p>
            <a:pPr marL="342900" lvl="0" indent="-342900" algn="l">
              <a:buFont typeface="Arial" panose="020B0604020202020204" pitchFamily="34" charset="0"/>
              <a:buChar char="•"/>
            </a:pPr>
            <a:r>
              <a:rPr lang="en-US" sz="2600" dirty="0"/>
              <a:t>Print a copy and keep it close at hand so you can refer to it often</a:t>
            </a:r>
            <a:endParaRPr lang="en-CA" sz="2600" dirty="0"/>
          </a:p>
          <a:p>
            <a:pPr marL="342900" lvl="0" indent="-342900" algn="l">
              <a:buFont typeface="Arial" panose="020B0604020202020204" pitchFamily="34" charset="0"/>
              <a:buChar char="•"/>
            </a:pPr>
            <a:r>
              <a:rPr lang="en-US" sz="2600" dirty="0"/>
              <a:t>Set up an application in whatever online system is used for submission, and familiarize yourself with the system </a:t>
            </a:r>
            <a:endParaRPr lang="en-CA" sz="2600" dirty="0"/>
          </a:p>
        </p:txBody>
      </p:sp>
      <p:pic>
        <p:nvPicPr>
          <p:cNvPr id="3" name="Picture 2">
            <a:extLst>
              <a:ext uri="{FF2B5EF4-FFF2-40B4-BE49-F238E27FC236}">
                <a16:creationId xmlns:a16="http://schemas.microsoft.com/office/drawing/2014/main" id="{CA499657-323A-924A-80B9-C19AFB460350}"/>
              </a:ext>
            </a:extLst>
          </p:cNvPr>
          <p:cNvPicPr>
            <a:picLocks noChangeAspect="1"/>
          </p:cNvPicPr>
          <p:nvPr/>
        </p:nvPicPr>
        <p:blipFill>
          <a:blip r:embed="rId3">
            <a:alphaModFix/>
          </a:blip>
          <a:stretch>
            <a:fillRect/>
          </a:stretch>
        </p:blipFill>
        <p:spPr>
          <a:xfrm>
            <a:off x="6813549" y="1696452"/>
            <a:ext cx="5319292" cy="3543300"/>
          </a:xfrm>
          <a:prstGeom prst="rect">
            <a:avLst/>
          </a:prstGeom>
        </p:spPr>
      </p:pic>
    </p:spTree>
    <p:extLst>
      <p:ext uri="{BB962C8B-B14F-4D97-AF65-F5344CB8AC3E}">
        <p14:creationId xmlns:p14="http://schemas.microsoft.com/office/powerpoint/2010/main" val="32129509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1"/>
          <p:cNvSpPr>
            <a:spLocks noGrp="1"/>
          </p:cNvSpPr>
          <p:nvPr>
            <p:ph type="ctrTitle"/>
          </p:nvPr>
        </p:nvSpPr>
        <p:spPr bwMode="auto">
          <a:xfrm>
            <a:off x="717549" y="762000"/>
            <a:ext cx="10703984" cy="99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r>
              <a:rPr lang="en-US" dirty="0"/>
              <a:t>CVs and Letters of Support</a:t>
            </a:r>
            <a:endParaRPr lang="en-CA" dirty="0"/>
          </a:p>
        </p:txBody>
      </p:sp>
      <p:sp>
        <p:nvSpPr>
          <p:cNvPr id="9219" name="Text Placeholder 4"/>
          <p:cNvSpPr>
            <a:spLocks noGrp="1"/>
          </p:cNvSpPr>
          <p:nvPr>
            <p:ph type="subTitle" idx="1"/>
          </p:nvPr>
        </p:nvSpPr>
        <p:spPr>
          <a:xfrm>
            <a:off x="689475" y="1768642"/>
            <a:ext cx="8759325" cy="3200400"/>
          </a:xfrm>
        </p:spPr>
        <p:txBody>
          <a:bodyPr/>
          <a:lstStyle/>
          <a:p>
            <a:pPr marL="342900" lvl="0" indent="-342900" algn="l">
              <a:buFont typeface="Arial" panose="020B0604020202020204" pitchFamily="34" charset="0"/>
              <a:buChar char="•"/>
            </a:pPr>
            <a:r>
              <a:rPr lang="en-US" dirty="0"/>
              <a:t>CVs for all team members, often done in the online Common CV system, which takes time to set up and learn</a:t>
            </a:r>
            <a:endParaRPr lang="en-CA" dirty="0"/>
          </a:p>
          <a:p>
            <a:pPr marL="342900" lvl="0" indent="-342900" algn="l">
              <a:buFont typeface="Arial" panose="020B0604020202020204" pitchFamily="34" charset="0"/>
              <a:buChar char="•"/>
            </a:pPr>
            <a:r>
              <a:rPr lang="en-US" dirty="0"/>
              <a:t>You may need to do CVs for community partners as well as your own</a:t>
            </a:r>
            <a:endParaRPr lang="en-CA" dirty="0"/>
          </a:p>
          <a:p>
            <a:pPr marL="342900" lvl="0" indent="-342900" algn="l">
              <a:buFont typeface="Arial" panose="020B0604020202020204" pitchFamily="34" charset="0"/>
              <a:buChar char="•"/>
            </a:pPr>
            <a:r>
              <a:rPr lang="en-US" dirty="0"/>
              <a:t>Letters of support from graduate supervisors, departments, the university, governments, nonprofits, and other organizations you may partner with in your research </a:t>
            </a:r>
            <a:endParaRPr lang="en-CA" dirty="0"/>
          </a:p>
          <a:p>
            <a:pPr marL="342900" lvl="0" indent="-342900" algn="l">
              <a:buFont typeface="Arial" panose="020B0604020202020204" pitchFamily="34" charset="0"/>
              <a:buChar char="•"/>
            </a:pPr>
            <a:r>
              <a:rPr lang="en-US" dirty="0"/>
              <a:t>Easier to get letters when you send potential supporters a summary of your research, and a draft of a letter customized for them, that they can review and revise</a:t>
            </a:r>
            <a:endParaRPr lang="en-CA" dirty="0"/>
          </a:p>
        </p:txBody>
      </p:sp>
      <p:pic>
        <p:nvPicPr>
          <p:cNvPr id="3" name="Picture 2">
            <a:extLst>
              <a:ext uri="{FF2B5EF4-FFF2-40B4-BE49-F238E27FC236}">
                <a16:creationId xmlns:a16="http://schemas.microsoft.com/office/drawing/2014/main" id="{725E7D18-3D6A-D44B-AFA9-CA4B1F8C0130}"/>
              </a:ext>
            </a:extLst>
          </p:cNvPr>
          <p:cNvPicPr>
            <a:picLocks noChangeAspect="1"/>
          </p:cNvPicPr>
          <p:nvPr/>
        </p:nvPicPr>
        <p:blipFill>
          <a:blip r:embed="rId3"/>
          <a:stretch>
            <a:fillRect/>
          </a:stretch>
        </p:blipFill>
        <p:spPr>
          <a:xfrm>
            <a:off x="9677400" y="1600200"/>
            <a:ext cx="2158355" cy="4114800"/>
          </a:xfrm>
          <a:prstGeom prst="rect">
            <a:avLst/>
          </a:prstGeom>
        </p:spPr>
      </p:pic>
    </p:spTree>
    <p:extLst>
      <p:ext uri="{BB962C8B-B14F-4D97-AF65-F5344CB8AC3E}">
        <p14:creationId xmlns:p14="http://schemas.microsoft.com/office/powerpoint/2010/main" val="39483925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1"/>
          <p:cNvSpPr>
            <a:spLocks noGrp="1"/>
          </p:cNvSpPr>
          <p:nvPr>
            <p:ph type="ctrTitle"/>
          </p:nvPr>
        </p:nvSpPr>
        <p:spPr bwMode="auto">
          <a:xfrm>
            <a:off x="717549" y="762000"/>
            <a:ext cx="10703984" cy="99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r>
              <a:rPr lang="en-US" dirty="0"/>
              <a:t>Writing the research proposal </a:t>
            </a:r>
            <a:endParaRPr lang="en-CA" dirty="0"/>
          </a:p>
        </p:txBody>
      </p:sp>
      <p:sp>
        <p:nvSpPr>
          <p:cNvPr id="9219" name="Text Placeholder 4"/>
          <p:cNvSpPr>
            <a:spLocks noGrp="1"/>
          </p:cNvSpPr>
          <p:nvPr>
            <p:ph type="subTitle" idx="1"/>
          </p:nvPr>
        </p:nvSpPr>
        <p:spPr>
          <a:xfrm>
            <a:off x="6324600" y="2022641"/>
            <a:ext cx="5717005" cy="3917616"/>
          </a:xfrm>
        </p:spPr>
        <p:txBody>
          <a:bodyPr/>
          <a:lstStyle/>
          <a:p>
            <a:pPr lvl="0" algn="l"/>
            <a:r>
              <a:rPr lang="en-US" sz="2800" dirty="0"/>
              <a:t>Using the application instructions, create an outline for your proposal, copying the description for each element of the application, and the evaluation criteria for this section of the application, so this is right in front of you as you start to write your proposal</a:t>
            </a:r>
            <a:endParaRPr lang="en-CA" sz="2800" dirty="0"/>
          </a:p>
        </p:txBody>
      </p:sp>
      <p:pic>
        <p:nvPicPr>
          <p:cNvPr id="5" name="Picture 4">
            <a:extLst>
              <a:ext uri="{FF2B5EF4-FFF2-40B4-BE49-F238E27FC236}">
                <a16:creationId xmlns:a16="http://schemas.microsoft.com/office/drawing/2014/main" id="{92037FF0-596D-B442-901B-684A144D34E3}"/>
              </a:ext>
            </a:extLst>
          </p:cNvPr>
          <p:cNvPicPr>
            <a:picLocks noChangeAspect="1"/>
          </p:cNvPicPr>
          <p:nvPr/>
        </p:nvPicPr>
        <p:blipFill>
          <a:blip r:embed="rId3">
            <a:alphaModFix amt="85000"/>
          </a:blip>
          <a:stretch>
            <a:fillRect/>
          </a:stretch>
        </p:blipFill>
        <p:spPr>
          <a:xfrm>
            <a:off x="274330" y="1989889"/>
            <a:ext cx="5791200" cy="3860800"/>
          </a:xfrm>
          <a:prstGeom prst="rect">
            <a:avLst/>
          </a:prstGeom>
        </p:spPr>
      </p:pic>
    </p:spTree>
    <p:extLst>
      <p:ext uri="{BB962C8B-B14F-4D97-AF65-F5344CB8AC3E}">
        <p14:creationId xmlns:p14="http://schemas.microsoft.com/office/powerpoint/2010/main" val="41946531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1"/>
          <p:cNvSpPr>
            <a:spLocks noGrp="1"/>
          </p:cNvSpPr>
          <p:nvPr>
            <p:ph type="ctrTitle"/>
          </p:nvPr>
        </p:nvSpPr>
        <p:spPr bwMode="auto">
          <a:xfrm>
            <a:off x="717549" y="762000"/>
            <a:ext cx="10703984" cy="99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en-US" dirty="0"/>
              <a:t>Asking questions, and getting people to review your proposal</a:t>
            </a:r>
            <a:endParaRPr lang="en-CA" dirty="0"/>
          </a:p>
        </p:txBody>
      </p:sp>
      <p:sp>
        <p:nvSpPr>
          <p:cNvPr id="9219" name="Text Placeholder 4"/>
          <p:cNvSpPr>
            <a:spLocks noGrp="1"/>
          </p:cNvSpPr>
          <p:nvPr>
            <p:ph type="subTitle" idx="1"/>
          </p:nvPr>
        </p:nvSpPr>
        <p:spPr>
          <a:xfrm>
            <a:off x="717549" y="2362200"/>
            <a:ext cx="11045325" cy="3200400"/>
          </a:xfrm>
        </p:spPr>
        <p:txBody>
          <a:bodyPr/>
          <a:lstStyle/>
          <a:p>
            <a:pPr marL="342900" lvl="0" indent="-342900" algn="l">
              <a:buFont typeface="Arial" panose="020B0604020202020204" pitchFamily="34" charset="0"/>
              <a:buChar char="•"/>
            </a:pPr>
            <a:r>
              <a:rPr lang="en-US" dirty="0"/>
              <a:t>Ask for feedback from your team members, supervisors, Research Facilitators (at our First Nations and Métis Health Research Network and/or in your College), your Research Services contact, your peers, and anyone else you think might make time to review your work</a:t>
            </a:r>
            <a:endParaRPr lang="en-CA" dirty="0"/>
          </a:p>
          <a:p>
            <a:pPr marL="342900" lvl="0" indent="-342900" algn="l">
              <a:buFont typeface="Arial" panose="020B0604020202020204" pitchFamily="34" charset="0"/>
              <a:buChar char="•"/>
            </a:pPr>
            <a:r>
              <a:rPr lang="en-US" dirty="0"/>
              <a:t>Many of these people will be able to provide you with copies of proposals, budgets and budget justifications, letters of support and other proposal pieces that you can use to better understand how to craft a strong proposal </a:t>
            </a:r>
            <a:endParaRPr lang="en-CA" dirty="0"/>
          </a:p>
          <a:p>
            <a:pPr marL="342900" lvl="0" indent="-342900" algn="l">
              <a:buFont typeface="Arial" panose="020B0604020202020204" pitchFamily="34" charset="0"/>
              <a:buChar char="•"/>
            </a:pPr>
            <a:r>
              <a:rPr lang="en-US" dirty="0"/>
              <a:t>Don’t hesitate to call or email the funder for more information </a:t>
            </a:r>
            <a:endParaRPr lang="en-CA" dirty="0"/>
          </a:p>
        </p:txBody>
      </p:sp>
    </p:spTree>
    <p:extLst>
      <p:ext uri="{BB962C8B-B14F-4D97-AF65-F5344CB8AC3E}">
        <p14:creationId xmlns:p14="http://schemas.microsoft.com/office/powerpoint/2010/main" val="19734711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1"/>
          <p:cNvSpPr>
            <a:spLocks noGrp="1"/>
          </p:cNvSpPr>
          <p:nvPr>
            <p:ph type="ctrTitle"/>
          </p:nvPr>
        </p:nvSpPr>
        <p:spPr bwMode="auto">
          <a:xfrm>
            <a:off x="717549" y="762000"/>
            <a:ext cx="10703984" cy="99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en-US" dirty="0"/>
              <a:t>Required signatures and university approval:</a:t>
            </a:r>
            <a:endParaRPr lang="en-CA" dirty="0"/>
          </a:p>
        </p:txBody>
      </p:sp>
      <p:sp>
        <p:nvSpPr>
          <p:cNvPr id="9219" name="Text Placeholder 4"/>
          <p:cNvSpPr>
            <a:spLocks noGrp="1"/>
          </p:cNvSpPr>
          <p:nvPr>
            <p:ph type="subTitle" idx="1"/>
          </p:nvPr>
        </p:nvSpPr>
        <p:spPr>
          <a:xfrm>
            <a:off x="717549" y="1736558"/>
            <a:ext cx="11045325" cy="3200400"/>
          </a:xfrm>
        </p:spPr>
        <p:txBody>
          <a:bodyPr/>
          <a:lstStyle/>
          <a:p>
            <a:pPr marL="342900" lvl="0" indent="-342900" algn="l">
              <a:buFont typeface="Arial" panose="020B0604020202020204" pitchFamily="34" charset="0"/>
              <a:buChar char="•"/>
            </a:pPr>
            <a:r>
              <a:rPr lang="en-US" sz="2600" dirty="0"/>
              <a:t>Applications often need signatures from all team members, and from your department, and then from Research Services</a:t>
            </a:r>
            <a:endParaRPr lang="en-CA" sz="2600" dirty="0"/>
          </a:p>
          <a:p>
            <a:pPr marL="342900" lvl="0" indent="-342900" algn="l">
              <a:buFont typeface="Arial" panose="020B0604020202020204" pitchFamily="34" charset="0"/>
              <a:buChar char="•"/>
            </a:pPr>
            <a:r>
              <a:rPr lang="en-US" sz="2600" dirty="0"/>
              <a:t>Research Services will want your completed proposal five (5) business days ahead of the funding agency deadline</a:t>
            </a:r>
            <a:endParaRPr lang="en-CA" sz="2600" dirty="0"/>
          </a:p>
        </p:txBody>
      </p:sp>
    </p:spTree>
    <p:extLst>
      <p:ext uri="{BB962C8B-B14F-4D97-AF65-F5344CB8AC3E}">
        <p14:creationId xmlns:p14="http://schemas.microsoft.com/office/powerpoint/2010/main" val="256510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1"/>
          <p:cNvSpPr>
            <a:spLocks noGrp="1"/>
          </p:cNvSpPr>
          <p:nvPr>
            <p:ph type="ctrTitle"/>
          </p:nvPr>
        </p:nvSpPr>
        <p:spPr bwMode="auto">
          <a:xfrm>
            <a:off x="717549" y="762000"/>
            <a:ext cx="10703984" cy="99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en-US" dirty="0"/>
              <a:t>Required signatures and university approval:</a:t>
            </a:r>
            <a:endParaRPr lang="en-CA" dirty="0"/>
          </a:p>
        </p:txBody>
      </p:sp>
      <p:sp>
        <p:nvSpPr>
          <p:cNvPr id="9219" name="Text Placeholder 4"/>
          <p:cNvSpPr>
            <a:spLocks noGrp="1"/>
          </p:cNvSpPr>
          <p:nvPr>
            <p:ph type="subTitle" idx="1"/>
          </p:nvPr>
        </p:nvSpPr>
        <p:spPr>
          <a:xfrm>
            <a:off x="693486" y="1524000"/>
            <a:ext cx="11045325" cy="3200400"/>
          </a:xfrm>
        </p:spPr>
        <p:txBody>
          <a:bodyPr/>
          <a:lstStyle/>
          <a:p>
            <a:pPr marL="342900" lvl="0" indent="-342900" algn="l">
              <a:buFont typeface="Arial" panose="020B0604020202020204" pitchFamily="34" charset="0"/>
              <a:buChar char="•"/>
            </a:pPr>
            <a:r>
              <a:rPr lang="en-US" sz="2800" dirty="0"/>
              <a:t>Contact </a:t>
            </a:r>
            <a:r>
              <a:rPr lang="en-US" sz="2800" dirty="0" err="1"/>
              <a:t>USask</a:t>
            </a:r>
            <a:r>
              <a:rPr lang="en-US" sz="2800" dirty="0"/>
              <a:t> Research Services (306-966-8576, </a:t>
            </a:r>
            <a:r>
              <a:rPr lang="en-US" sz="2800" u="sng" dirty="0">
                <a:hlinkClick r:id="rId3"/>
              </a:rPr>
              <a:t>research.services@usask.ca</a:t>
            </a:r>
            <a:r>
              <a:rPr lang="en-US" sz="2800" dirty="0"/>
              <a:t>) to let them know you are applying for something, and find out who your staff contact is there</a:t>
            </a:r>
            <a:endParaRPr lang="en-CA" sz="2800" dirty="0"/>
          </a:p>
          <a:p>
            <a:pPr marL="342900" lvl="0" indent="-342900" algn="l">
              <a:buFont typeface="Arial" panose="020B0604020202020204" pitchFamily="34" charset="0"/>
              <a:buChar char="•"/>
            </a:pPr>
            <a:r>
              <a:rPr lang="en-US" sz="2800" dirty="0"/>
              <a:t>Set up an online account in the Research Services proposal submission system, </a:t>
            </a:r>
            <a:r>
              <a:rPr lang="en-US" sz="2800" dirty="0" err="1"/>
              <a:t>UnivRS</a:t>
            </a:r>
            <a:endParaRPr lang="en-CA" sz="2800" dirty="0"/>
          </a:p>
          <a:p>
            <a:pPr marL="342900" lvl="0" indent="-342900" algn="l">
              <a:buFont typeface="Arial" panose="020B0604020202020204" pitchFamily="34" charset="0"/>
              <a:buChar char="•"/>
            </a:pPr>
            <a:r>
              <a:rPr lang="en-US" sz="2800" dirty="0"/>
              <a:t>Visit </a:t>
            </a:r>
            <a:r>
              <a:rPr lang="en-US" sz="2800" dirty="0" err="1"/>
              <a:t>Usask’s</a:t>
            </a:r>
            <a:r>
              <a:rPr lang="en-US" sz="2800" dirty="0"/>
              <a:t> Office of the Vice-President, Research (</a:t>
            </a:r>
            <a:r>
              <a:rPr lang="en-US" sz="2800" u="sng" dirty="0">
                <a:hlinkClick r:id="rId4"/>
              </a:rPr>
              <a:t>https://vpresearch.usask.ca/</a:t>
            </a:r>
            <a:r>
              <a:rPr lang="en-US" sz="2800" dirty="0"/>
              <a:t>) for more research information: links to the university Knowledge Base, and information on funding </a:t>
            </a:r>
            <a:endParaRPr lang="en-CA" sz="2800" dirty="0"/>
          </a:p>
        </p:txBody>
      </p:sp>
    </p:spTree>
    <p:extLst>
      <p:ext uri="{BB962C8B-B14F-4D97-AF65-F5344CB8AC3E}">
        <p14:creationId xmlns:p14="http://schemas.microsoft.com/office/powerpoint/2010/main" val="38813774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182738-9C7C-5B4F-A229-0F8B94B6FE1D}"/>
              </a:ext>
            </a:extLst>
          </p:cNvPr>
          <p:cNvPicPr>
            <a:picLocks noChangeAspect="1"/>
          </p:cNvPicPr>
          <p:nvPr/>
        </p:nvPicPr>
        <p:blipFill>
          <a:blip r:embed="rId3"/>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17DE0A71-8755-BC48-9C9E-3A5C820396A1}"/>
              </a:ext>
            </a:extLst>
          </p:cNvPr>
          <p:cNvSpPr txBox="1"/>
          <p:nvPr/>
        </p:nvSpPr>
        <p:spPr>
          <a:xfrm>
            <a:off x="1943100" y="1997839"/>
            <a:ext cx="8305800" cy="2862322"/>
          </a:xfrm>
          <a:prstGeom prst="rect">
            <a:avLst/>
          </a:prstGeom>
          <a:noFill/>
        </p:spPr>
        <p:txBody>
          <a:bodyPr wrap="square" rtlCol="0" anchor="t" anchorCtr="0">
            <a:spAutoFit/>
          </a:bodyPr>
          <a:lstStyle/>
          <a:p>
            <a:pPr algn="ctr"/>
            <a:r>
              <a:rPr lang="en-US" sz="5600" b="1" dirty="0">
                <a:solidFill>
                  <a:schemeClr val="bg1">
                    <a:lumMod val="95000"/>
                  </a:schemeClr>
                </a:solidFill>
                <a:latin typeface="Helvetica" pitchFamily="2" charset="0"/>
              </a:rPr>
              <a:t>Most of all – </a:t>
            </a:r>
          </a:p>
          <a:p>
            <a:pPr algn="ctr"/>
            <a:r>
              <a:rPr lang="en-US" sz="5600" b="1" dirty="0">
                <a:solidFill>
                  <a:schemeClr val="bg1">
                    <a:lumMod val="95000"/>
                  </a:schemeClr>
                </a:solidFill>
                <a:latin typeface="Helvetica" pitchFamily="2" charset="0"/>
              </a:rPr>
              <a:t>all of this takes </a:t>
            </a:r>
            <a:r>
              <a:rPr lang="en-US" sz="5600" b="1" i="1" dirty="0">
                <a:solidFill>
                  <a:schemeClr val="bg1">
                    <a:lumMod val="95000"/>
                  </a:schemeClr>
                </a:solidFill>
                <a:latin typeface="Helvetica" pitchFamily="2" charset="0"/>
              </a:rPr>
              <a:t>a lot </a:t>
            </a:r>
            <a:r>
              <a:rPr lang="en-US" sz="5600" b="1" dirty="0">
                <a:solidFill>
                  <a:schemeClr val="bg1">
                    <a:lumMod val="95000"/>
                  </a:schemeClr>
                </a:solidFill>
                <a:latin typeface="Helvetica" pitchFamily="2" charset="0"/>
              </a:rPr>
              <a:t>of time so start early </a:t>
            </a:r>
            <a:endParaRPr lang="en-CA" sz="5600" dirty="0">
              <a:solidFill>
                <a:schemeClr val="bg1">
                  <a:lumMod val="95000"/>
                </a:schemeClr>
              </a:solidFill>
              <a:latin typeface="Helvetica" pitchFamily="2" charset="0"/>
            </a:endParaRPr>
          </a:p>
          <a:p>
            <a:pPr algn="ctr"/>
            <a:endParaRPr lang="en-US" sz="1200" b="1" dirty="0">
              <a:solidFill>
                <a:srgbClr val="006A40"/>
              </a:solidFill>
              <a:latin typeface="+mn-lt"/>
            </a:endParaRPr>
          </a:p>
        </p:txBody>
      </p:sp>
    </p:spTree>
    <p:extLst>
      <p:ext uri="{BB962C8B-B14F-4D97-AF65-F5344CB8AC3E}">
        <p14:creationId xmlns:p14="http://schemas.microsoft.com/office/powerpoint/2010/main" val="42730077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Pentagon 27">
            <a:extLst>
              <a:ext uri="{FF2B5EF4-FFF2-40B4-BE49-F238E27FC236}">
                <a16:creationId xmlns:a16="http://schemas.microsoft.com/office/drawing/2014/main" id="{4DB728DA-27F7-8544-812C-5CD1A680206D}"/>
              </a:ext>
            </a:extLst>
          </p:cNvPr>
          <p:cNvSpPr/>
          <p:nvPr/>
        </p:nvSpPr>
        <p:spPr bwMode="auto">
          <a:xfrm>
            <a:off x="574380" y="997000"/>
            <a:ext cx="11201400" cy="2246404"/>
          </a:xfrm>
          <a:prstGeom prst="homePlate">
            <a:avLst>
              <a:gd name="adj" fmla="val 10723"/>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8" charset="0"/>
            </a:endParaRPr>
          </a:p>
        </p:txBody>
      </p:sp>
      <p:sp>
        <p:nvSpPr>
          <p:cNvPr id="7169" name="Title 1"/>
          <p:cNvSpPr>
            <a:spLocks noGrp="1"/>
          </p:cNvSpPr>
          <p:nvPr>
            <p:ph type="ctrTitle"/>
          </p:nvPr>
        </p:nvSpPr>
        <p:spPr bwMode="auto">
          <a:xfrm>
            <a:off x="2324975" y="1757440"/>
            <a:ext cx="8686800" cy="99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r>
              <a:rPr lang="en-US" sz="4400" dirty="0">
                <a:solidFill>
                  <a:schemeClr val="bg1">
                    <a:lumMod val="95000"/>
                  </a:schemeClr>
                </a:solidFill>
              </a:rPr>
              <a:t>Facilitator: Dr. Caroline Tait</a:t>
            </a:r>
            <a:endParaRPr lang="en-US" altLang="en-US" sz="4400" dirty="0">
              <a:solidFill>
                <a:schemeClr val="bg1">
                  <a:lumMod val="95000"/>
                </a:schemeClr>
              </a:solidFill>
              <a:ea typeface="ＭＳ Ｐゴシック" charset="-128"/>
              <a:cs typeface="Calibri" charset="0"/>
            </a:endParaRPr>
          </a:p>
        </p:txBody>
      </p:sp>
      <p:pic>
        <p:nvPicPr>
          <p:cNvPr id="10" name="Picture 9">
            <a:extLst>
              <a:ext uri="{FF2B5EF4-FFF2-40B4-BE49-F238E27FC236}">
                <a16:creationId xmlns:a16="http://schemas.microsoft.com/office/drawing/2014/main" id="{583EBAE3-C592-0A41-ABBB-5DDDE172CA09}"/>
              </a:ext>
            </a:extLst>
          </p:cNvPr>
          <p:cNvPicPr>
            <a:picLocks noChangeAspect="1"/>
          </p:cNvPicPr>
          <p:nvPr/>
        </p:nvPicPr>
        <p:blipFill>
          <a:blip r:embed="rId3"/>
          <a:stretch>
            <a:fillRect/>
          </a:stretch>
        </p:blipFill>
        <p:spPr>
          <a:xfrm>
            <a:off x="879180" y="986846"/>
            <a:ext cx="1752600" cy="2246404"/>
          </a:xfrm>
          <a:prstGeom prst="rect">
            <a:avLst/>
          </a:prstGeom>
        </p:spPr>
      </p:pic>
      <p:grpSp>
        <p:nvGrpSpPr>
          <p:cNvPr id="26" name="Group 25">
            <a:extLst>
              <a:ext uri="{FF2B5EF4-FFF2-40B4-BE49-F238E27FC236}">
                <a16:creationId xmlns:a16="http://schemas.microsoft.com/office/drawing/2014/main" id="{A43235F0-0793-9D40-9F45-459ABF9FEDCF}"/>
              </a:ext>
            </a:extLst>
          </p:cNvPr>
          <p:cNvGrpSpPr/>
          <p:nvPr/>
        </p:nvGrpSpPr>
        <p:grpSpPr>
          <a:xfrm>
            <a:off x="302795" y="3541804"/>
            <a:ext cx="3810000" cy="2699339"/>
            <a:chOff x="7543800" y="3422729"/>
            <a:chExt cx="3810000" cy="2699339"/>
          </a:xfrm>
        </p:grpSpPr>
        <p:pic>
          <p:nvPicPr>
            <p:cNvPr id="16" name="Picture 15">
              <a:extLst>
                <a:ext uri="{FF2B5EF4-FFF2-40B4-BE49-F238E27FC236}">
                  <a16:creationId xmlns:a16="http://schemas.microsoft.com/office/drawing/2014/main" id="{018211C6-7A66-D346-98FD-C2CFA341C0DD}"/>
                </a:ext>
              </a:extLst>
            </p:cNvPr>
            <p:cNvPicPr>
              <a:picLocks noChangeAspect="1"/>
            </p:cNvPicPr>
            <p:nvPr/>
          </p:nvPicPr>
          <p:blipFill>
            <a:blip r:embed="rId4"/>
            <a:stretch>
              <a:fillRect/>
            </a:stretch>
          </p:blipFill>
          <p:spPr>
            <a:xfrm>
              <a:off x="8131342" y="3422729"/>
              <a:ext cx="2209800" cy="2209800"/>
            </a:xfrm>
            <a:prstGeom prst="rect">
              <a:avLst/>
            </a:prstGeom>
          </p:spPr>
        </p:pic>
        <p:sp>
          <p:nvSpPr>
            <p:cNvPr id="21" name="Title 1">
              <a:extLst>
                <a:ext uri="{FF2B5EF4-FFF2-40B4-BE49-F238E27FC236}">
                  <a16:creationId xmlns:a16="http://schemas.microsoft.com/office/drawing/2014/main" id="{E78A074D-565E-0244-9BE5-260CEF457711}"/>
                </a:ext>
              </a:extLst>
            </p:cNvPr>
            <p:cNvSpPr txBox="1">
              <a:spLocks/>
            </p:cNvSpPr>
            <p:nvPr/>
          </p:nvSpPr>
          <p:spPr bwMode="auto">
            <a:xfrm>
              <a:off x="7543800" y="5626768"/>
              <a:ext cx="3810000" cy="495300"/>
            </a:xfrm>
            <a:prstGeom prst="rect">
              <a:avLst/>
            </a:prstGeom>
            <a:noFill/>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algn="ctr" rtl="0" eaLnBrk="0" fontAlgn="base" hangingPunct="0">
                <a:spcBef>
                  <a:spcPct val="0"/>
                </a:spcBef>
                <a:spcAft>
                  <a:spcPct val="0"/>
                </a:spcAft>
                <a:defRPr sz="4200" b="1" i="0" baseline="0">
                  <a:solidFill>
                    <a:srgbClr val="0B6240"/>
                  </a:solidFill>
                  <a:latin typeface="+mn-lt"/>
                  <a:ea typeface="ＭＳ Ｐゴシック" pitchFamily="-108" charset="-128"/>
                  <a:cs typeface="Calibri"/>
                </a:defRPr>
              </a:lvl1pPr>
              <a:lvl2pPr algn="l" rtl="0" eaLnBrk="0" fontAlgn="base" hangingPunct="0">
                <a:spcBef>
                  <a:spcPct val="0"/>
                </a:spcBef>
                <a:spcAft>
                  <a:spcPct val="0"/>
                </a:spcAft>
                <a:defRPr sz="4400">
                  <a:solidFill>
                    <a:srgbClr val="595959"/>
                  </a:solidFill>
                  <a:latin typeface="Calibri" pitchFamily="-108" charset="0"/>
                  <a:ea typeface="ＭＳ Ｐゴシック" pitchFamily="-108" charset="-128"/>
                  <a:cs typeface="Calibri" panose="020F0502020204030204" pitchFamily="34" charset="0"/>
                </a:defRPr>
              </a:lvl2pPr>
              <a:lvl3pPr algn="l" rtl="0" eaLnBrk="0" fontAlgn="base" hangingPunct="0">
                <a:spcBef>
                  <a:spcPct val="0"/>
                </a:spcBef>
                <a:spcAft>
                  <a:spcPct val="0"/>
                </a:spcAft>
                <a:defRPr sz="4400">
                  <a:solidFill>
                    <a:srgbClr val="595959"/>
                  </a:solidFill>
                  <a:latin typeface="Calibri" pitchFamily="-108" charset="0"/>
                  <a:ea typeface="ＭＳ Ｐゴシック" pitchFamily="-108" charset="-128"/>
                  <a:cs typeface="Calibri" panose="020F0502020204030204" pitchFamily="34" charset="0"/>
                </a:defRPr>
              </a:lvl3pPr>
              <a:lvl4pPr algn="l" rtl="0" eaLnBrk="0" fontAlgn="base" hangingPunct="0">
                <a:spcBef>
                  <a:spcPct val="0"/>
                </a:spcBef>
                <a:spcAft>
                  <a:spcPct val="0"/>
                </a:spcAft>
                <a:defRPr sz="4400">
                  <a:solidFill>
                    <a:srgbClr val="595959"/>
                  </a:solidFill>
                  <a:latin typeface="Calibri" pitchFamily="-108" charset="0"/>
                  <a:ea typeface="ＭＳ Ｐゴシック" pitchFamily="-108" charset="-128"/>
                  <a:cs typeface="Calibri" panose="020F0502020204030204" pitchFamily="34" charset="0"/>
                </a:defRPr>
              </a:lvl4pPr>
              <a:lvl5pPr algn="l" rtl="0" eaLnBrk="0" fontAlgn="base" hangingPunct="0">
                <a:spcBef>
                  <a:spcPct val="0"/>
                </a:spcBef>
                <a:spcAft>
                  <a:spcPct val="0"/>
                </a:spcAft>
                <a:defRPr sz="4400">
                  <a:solidFill>
                    <a:srgbClr val="595959"/>
                  </a:solidFill>
                  <a:latin typeface="Calibri" pitchFamily="-108" charset="0"/>
                  <a:ea typeface="ＭＳ Ｐゴシック" pitchFamily="-108" charset="-128"/>
                  <a:cs typeface="Calibri" panose="020F0502020204030204" pitchFamily="34" charset="0"/>
                </a:defRPr>
              </a:lvl5pPr>
              <a:lvl6pPr marL="457200" algn="l" rtl="0" fontAlgn="base">
                <a:spcBef>
                  <a:spcPct val="0"/>
                </a:spcBef>
                <a:spcAft>
                  <a:spcPct val="0"/>
                </a:spcAft>
                <a:defRPr sz="3200" b="1">
                  <a:solidFill>
                    <a:srgbClr val="FFFFFF"/>
                  </a:solidFill>
                  <a:latin typeface="Arial Black" pitchFamily="-108" charset="0"/>
                </a:defRPr>
              </a:lvl6pPr>
              <a:lvl7pPr marL="914400" algn="l" rtl="0" fontAlgn="base">
                <a:spcBef>
                  <a:spcPct val="0"/>
                </a:spcBef>
                <a:spcAft>
                  <a:spcPct val="0"/>
                </a:spcAft>
                <a:defRPr sz="3200" b="1">
                  <a:solidFill>
                    <a:srgbClr val="FFFFFF"/>
                  </a:solidFill>
                  <a:latin typeface="Arial Black" pitchFamily="-108" charset="0"/>
                </a:defRPr>
              </a:lvl7pPr>
              <a:lvl8pPr marL="1371600" algn="l" rtl="0" fontAlgn="base">
                <a:spcBef>
                  <a:spcPct val="0"/>
                </a:spcBef>
                <a:spcAft>
                  <a:spcPct val="0"/>
                </a:spcAft>
                <a:defRPr sz="3200" b="1">
                  <a:solidFill>
                    <a:srgbClr val="FFFFFF"/>
                  </a:solidFill>
                  <a:latin typeface="Arial Black" pitchFamily="-108" charset="0"/>
                </a:defRPr>
              </a:lvl8pPr>
              <a:lvl9pPr marL="1828800" algn="l" rtl="0" fontAlgn="base">
                <a:spcBef>
                  <a:spcPct val="0"/>
                </a:spcBef>
                <a:spcAft>
                  <a:spcPct val="0"/>
                </a:spcAft>
                <a:defRPr sz="3200" b="1">
                  <a:solidFill>
                    <a:srgbClr val="FFFFFF"/>
                  </a:solidFill>
                  <a:latin typeface="Arial Black" pitchFamily="-108" charset="0"/>
                </a:defRPr>
              </a:lvl9pPr>
            </a:lstStyle>
            <a:p>
              <a:r>
                <a:rPr lang="en-US" sz="2000" kern="0" dirty="0"/>
                <a:t>Fleur Macqueen Smith</a:t>
              </a:r>
              <a:endParaRPr lang="en-US" altLang="en-US" sz="2000" kern="0" dirty="0">
                <a:solidFill>
                  <a:schemeClr val="tx1"/>
                </a:solidFill>
                <a:ea typeface="ＭＳ Ｐゴシック" charset="-128"/>
                <a:cs typeface="Calibri" charset="0"/>
              </a:endParaRPr>
            </a:p>
          </p:txBody>
        </p:sp>
      </p:grpSp>
      <p:grpSp>
        <p:nvGrpSpPr>
          <p:cNvPr id="27" name="Group 26">
            <a:extLst>
              <a:ext uri="{FF2B5EF4-FFF2-40B4-BE49-F238E27FC236}">
                <a16:creationId xmlns:a16="http://schemas.microsoft.com/office/drawing/2014/main" id="{84A0DDC9-B62E-1940-A37C-CA2606A1AD68}"/>
              </a:ext>
            </a:extLst>
          </p:cNvPr>
          <p:cNvGrpSpPr/>
          <p:nvPr/>
        </p:nvGrpSpPr>
        <p:grpSpPr>
          <a:xfrm>
            <a:off x="4152335" y="3463346"/>
            <a:ext cx="3810000" cy="2777797"/>
            <a:chOff x="3848100" y="3422729"/>
            <a:chExt cx="3810000" cy="2777797"/>
          </a:xfrm>
        </p:grpSpPr>
        <p:pic>
          <p:nvPicPr>
            <p:cNvPr id="18" name="Picture 17">
              <a:extLst>
                <a:ext uri="{FF2B5EF4-FFF2-40B4-BE49-F238E27FC236}">
                  <a16:creationId xmlns:a16="http://schemas.microsoft.com/office/drawing/2014/main" id="{3FA096DE-71C8-074C-94FD-DC84BC9B7834}"/>
                </a:ext>
              </a:extLst>
            </p:cNvPr>
            <p:cNvPicPr>
              <a:picLocks noChangeAspect="1"/>
            </p:cNvPicPr>
            <p:nvPr/>
          </p:nvPicPr>
          <p:blipFill>
            <a:blip r:embed="rId5"/>
            <a:stretch>
              <a:fillRect/>
            </a:stretch>
          </p:blipFill>
          <p:spPr>
            <a:xfrm>
              <a:off x="4648200" y="3422729"/>
              <a:ext cx="2209800" cy="2209800"/>
            </a:xfrm>
            <a:prstGeom prst="rect">
              <a:avLst/>
            </a:prstGeom>
          </p:spPr>
        </p:pic>
        <p:sp>
          <p:nvSpPr>
            <p:cNvPr id="23" name="Title 1">
              <a:extLst>
                <a:ext uri="{FF2B5EF4-FFF2-40B4-BE49-F238E27FC236}">
                  <a16:creationId xmlns:a16="http://schemas.microsoft.com/office/drawing/2014/main" id="{736C573A-92C0-4E4C-85A4-829014A8C787}"/>
                </a:ext>
              </a:extLst>
            </p:cNvPr>
            <p:cNvSpPr txBox="1">
              <a:spLocks/>
            </p:cNvSpPr>
            <p:nvPr/>
          </p:nvSpPr>
          <p:spPr bwMode="auto">
            <a:xfrm>
              <a:off x="3848100" y="5705226"/>
              <a:ext cx="3810000" cy="495300"/>
            </a:xfrm>
            <a:prstGeom prst="rect">
              <a:avLst/>
            </a:prstGeom>
            <a:noFill/>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algn="ctr" rtl="0" eaLnBrk="0" fontAlgn="base" hangingPunct="0">
                <a:spcBef>
                  <a:spcPct val="0"/>
                </a:spcBef>
                <a:spcAft>
                  <a:spcPct val="0"/>
                </a:spcAft>
                <a:defRPr sz="4200" b="1" i="0" baseline="0">
                  <a:solidFill>
                    <a:srgbClr val="0B6240"/>
                  </a:solidFill>
                  <a:latin typeface="+mn-lt"/>
                  <a:ea typeface="ＭＳ Ｐゴシック" pitchFamily="-108" charset="-128"/>
                  <a:cs typeface="Calibri"/>
                </a:defRPr>
              </a:lvl1pPr>
              <a:lvl2pPr algn="l" rtl="0" eaLnBrk="0" fontAlgn="base" hangingPunct="0">
                <a:spcBef>
                  <a:spcPct val="0"/>
                </a:spcBef>
                <a:spcAft>
                  <a:spcPct val="0"/>
                </a:spcAft>
                <a:defRPr sz="4400">
                  <a:solidFill>
                    <a:srgbClr val="595959"/>
                  </a:solidFill>
                  <a:latin typeface="Calibri" pitchFamily="-108" charset="0"/>
                  <a:ea typeface="ＭＳ Ｐゴシック" pitchFamily="-108" charset="-128"/>
                  <a:cs typeface="Calibri" panose="020F0502020204030204" pitchFamily="34" charset="0"/>
                </a:defRPr>
              </a:lvl2pPr>
              <a:lvl3pPr algn="l" rtl="0" eaLnBrk="0" fontAlgn="base" hangingPunct="0">
                <a:spcBef>
                  <a:spcPct val="0"/>
                </a:spcBef>
                <a:spcAft>
                  <a:spcPct val="0"/>
                </a:spcAft>
                <a:defRPr sz="4400">
                  <a:solidFill>
                    <a:srgbClr val="595959"/>
                  </a:solidFill>
                  <a:latin typeface="Calibri" pitchFamily="-108" charset="0"/>
                  <a:ea typeface="ＭＳ Ｐゴシック" pitchFamily="-108" charset="-128"/>
                  <a:cs typeface="Calibri" panose="020F0502020204030204" pitchFamily="34" charset="0"/>
                </a:defRPr>
              </a:lvl3pPr>
              <a:lvl4pPr algn="l" rtl="0" eaLnBrk="0" fontAlgn="base" hangingPunct="0">
                <a:spcBef>
                  <a:spcPct val="0"/>
                </a:spcBef>
                <a:spcAft>
                  <a:spcPct val="0"/>
                </a:spcAft>
                <a:defRPr sz="4400">
                  <a:solidFill>
                    <a:srgbClr val="595959"/>
                  </a:solidFill>
                  <a:latin typeface="Calibri" pitchFamily="-108" charset="0"/>
                  <a:ea typeface="ＭＳ Ｐゴシック" pitchFamily="-108" charset="-128"/>
                  <a:cs typeface="Calibri" panose="020F0502020204030204" pitchFamily="34" charset="0"/>
                </a:defRPr>
              </a:lvl4pPr>
              <a:lvl5pPr algn="l" rtl="0" eaLnBrk="0" fontAlgn="base" hangingPunct="0">
                <a:spcBef>
                  <a:spcPct val="0"/>
                </a:spcBef>
                <a:spcAft>
                  <a:spcPct val="0"/>
                </a:spcAft>
                <a:defRPr sz="4400">
                  <a:solidFill>
                    <a:srgbClr val="595959"/>
                  </a:solidFill>
                  <a:latin typeface="Calibri" pitchFamily="-108" charset="0"/>
                  <a:ea typeface="ＭＳ Ｐゴシック" pitchFamily="-108" charset="-128"/>
                  <a:cs typeface="Calibri" panose="020F0502020204030204" pitchFamily="34" charset="0"/>
                </a:defRPr>
              </a:lvl5pPr>
              <a:lvl6pPr marL="457200" algn="l" rtl="0" fontAlgn="base">
                <a:spcBef>
                  <a:spcPct val="0"/>
                </a:spcBef>
                <a:spcAft>
                  <a:spcPct val="0"/>
                </a:spcAft>
                <a:defRPr sz="3200" b="1">
                  <a:solidFill>
                    <a:srgbClr val="FFFFFF"/>
                  </a:solidFill>
                  <a:latin typeface="Arial Black" pitchFamily="-108" charset="0"/>
                </a:defRPr>
              </a:lvl6pPr>
              <a:lvl7pPr marL="914400" algn="l" rtl="0" fontAlgn="base">
                <a:spcBef>
                  <a:spcPct val="0"/>
                </a:spcBef>
                <a:spcAft>
                  <a:spcPct val="0"/>
                </a:spcAft>
                <a:defRPr sz="3200" b="1">
                  <a:solidFill>
                    <a:srgbClr val="FFFFFF"/>
                  </a:solidFill>
                  <a:latin typeface="Arial Black" pitchFamily="-108" charset="0"/>
                </a:defRPr>
              </a:lvl7pPr>
              <a:lvl8pPr marL="1371600" algn="l" rtl="0" fontAlgn="base">
                <a:spcBef>
                  <a:spcPct val="0"/>
                </a:spcBef>
                <a:spcAft>
                  <a:spcPct val="0"/>
                </a:spcAft>
                <a:defRPr sz="3200" b="1">
                  <a:solidFill>
                    <a:srgbClr val="FFFFFF"/>
                  </a:solidFill>
                  <a:latin typeface="Arial Black" pitchFamily="-108" charset="0"/>
                </a:defRPr>
              </a:lvl8pPr>
              <a:lvl9pPr marL="1828800" algn="l" rtl="0" fontAlgn="base">
                <a:spcBef>
                  <a:spcPct val="0"/>
                </a:spcBef>
                <a:spcAft>
                  <a:spcPct val="0"/>
                </a:spcAft>
                <a:defRPr sz="3200" b="1">
                  <a:solidFill>
                    <a:srgbClr val="FFFFFF"/>
                  </a:solidFill>
                  <a:latin typeface="Arial Black" pitchFamily="-108" charset="0"/>
                </a:defRPr>
              </a:lvl9pPr>
            </a:lstStyle>
            <a:p>
              <a:r>
                <a:rPr lang="en-US" sz="2000" kern="0" dirty="0"/>
                <a:t>Rhonda Taillon</a:t>
              </a:r>
              <a:endParaRPr lang="en-US" altLang="en-US" sz="2000" kern="0" dirty="0">
                <a:solidFill>
                  <a:schemeClr val="tx1"/>
                </a:solidFill>
                <a:ea typeface="ＭＳ Ｐゴシック" charset="-128"/>
                <a:cs typeface="Calibri" charset="0"/>
              </a:endParaRPr>
            </a:p>
          </p:txBody>
        </p:sp>
      </p:grpSp>
      <p:grpSp>
        <p:nvGrpSpPr>
          <p:cNvPr id="25" name="Group 24">
            <a:extLst>
              <a:ext uri="{FF2B5EF4-FFF2-40B4-BE49-F238E27FC236}">
                <a16:creationId xmlns:a16="http://schemas.microsoft.com/office/drawing/2014/main" id="{389C7B27-96A5-D748-8DD6-4B13BE4F1D7C}"/>
              </a:ext>
            </a:extLst>
          </p:cNvPr>
          <p:cNvGrpSpPr/>
          <p:nvPr/>
        </p:nvGrpSpPr>
        <p:grpSpPr>
          <a:xfrm>
            <a:off x="8001875" y="3316101"/>
            <a:ext cx="3810000" cy="2967662"/>
            <a:chOff x="228600" y="3258934"/>
            <a:chExt cx="3810000" cy="2967662"/>
          </a:xfrm>
        </p:grpSpPr>
        <p:sp>
          <p:nvSpPr>
            <p:cNvPr id="24" name="Title 1">
              <a:extLst>
                <a:ext uri="{FF2B5EF4-FFF2-40B4-BE49-F238E27FC236}">
                  <a16:creationId xmlns:a16="http://schemas.microsoft.com/office/drawing/2014/main" id="{A7EABD3B-8F4B-D942-945A-8DAC5ECD4D87}"/>
                </a:ext>
              </a:extLst>
            </p:cNvPr>
            <p:cNvSpPr txBox="1">
              <a:spLocks/>
            </p:cNvSpPr>
            <p:nvPr/>
          </p:nvSpPr>
          <p:spPr bwMode="auto">
            <a:xfrm>
              <a:off x="228600" y="5731296"/>
              <a:ext cx="3810000" cy="495300"/>
            </a:xfrm>
            <a:prstGeom prst="rect">
              <a:avLst/>
            </a:prstGeom>
            <a:noFill/>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algn="ctr" rtl="0" eaLnBrk="0" fontAlgn="base" hangingPunct="0">
                <a:spcBef>
                  <a:spcPct val="0"/>
                </a:spcBef>
                <a:spcAft>
                  <a:spcPct val="0"/>
                </a:spcAft>
                <a:defRPr sz="4200" b="1" i="0" baseline="0">
                  <a:solidFill>
                    <a:srgbClr val="0B6240"/>
                  </a:solidFill>
                  <a:latin typeface="+mn-lt"/>
                  <a:ea typeface="ＭＳ Ｐゴシック" pitchFamily="-108" charset="-128"/>
                  <a:cs typeface="Calibri"/>
                </a:defRPr>
              </a:lvl1pPr>
              <a:lvl2pPr algn="l" rtl="0" eaLnBrk="0" fontAlgn="base" hangingPunct="0">
                <a:spcBef>
                  <a:spcPct val="0"/>
                </a:spcBef>
                <a:spcAft>
                  <a:spcPct val="0"/>
                </a:spcAft>
                <a:defRPr sz="4400">
                  <a:solidFill>
                    <a:srgbClr val="595959"/>
                  </a:solidFill>
                  <a:latin typeface="Calibri" pitchFamily="-108" charset="0"/>
                  <a:ea typeface="ＭＳ Ｐゴシック" pitchFamily="-108" charset="-128"/>
                  <a:cs typeface="Calibri" panose="020F0502020204030204" pitchFamily="34" charset="0"/>
                </a:defRPr>
              </a:lvl2pPr>
              <a:lvl3pPr algn="l" rtl="0" eaLnBrk="0" fontAlgn="base" hangingPunct="0">
                <a:spcBef>
                  <a:spcPct val="0"/>
                </a:spcBef>
                <a:spcAft>
                  <a:spcPct val="0"/>
                </a:spcAft>
                <a:defRPr sz="4400">
                  <a:solidFill>
                    <a:srgbClr val="595959"/>
                  </a:solidFill>
                  <a:latin typeface="Calibri" pitchFamily="-108" charset="0"/>
                  <a:ea typeface="ＭＳ Ｐゴシック" pitchFamily="-108" charset="-128"/>
                  <a:cs typeface="Calibri" panose="020F0502020204030204" pitchFamily="34" charset="0"/>
                </a:defRPr>
              </a:lvl3pPr>
              <a:lvl4pPr algn="l" rtl="0" eaLnBrk="0" fontAlgn="base" hangingPunct="0">
                <a:spcBef>
                  <a:spcPct val="0"/>
                </a:spcBef>
                <a:spcAft>
                  <a:spcPct val="0"/>
                </a:spcAft>
                <a:defRPr sz="4400">
                  <a:solidFill>
                    <a:srgbClr val="595959"/>
                  </a:solidFill>
                  <a:latin typeface="Calibri" pitchFamily="-108" charset="0"/>
                  <a:ea typeface="ＭＳ Ｐゴシック" pitchFamily="-108" charset="-128"/>
                  <a:cs typeface="Calibri" panose="020F0502020204030204" pitchFamily="34" charset="0"/>
                </a:defRPr>
              </a:lvl4pPr>
              <a:lvl5pPr algn="l" rtl="0" eaLnBrk="0" fontAlgn="base" hangingPunct="0">
                <a:spcBef>
                  <a:spcPct val="0"/>
                </a:spcBef>
                <a:spcAft>
                  <a:spcPct val="0"/>
                </a:spcAft>
                <a:defRPr sz="4400">
                  <a:solidFill>
                    <a:srgbClr val="595959"/>
                  </a:solidFill>
                  <a:latin typeface="Calibri" pitchFamily="-108" charset="0"/>
                  <a:ea typeface="ＭＳ Ｐゴシック" pitchFamily="-108" charset="-128"/>
                  <a:cs typeface="Calibri" panose="020F0502020204030204" pitchFamily="34" charset="0"/>
                </a:defRPr>
              </a:lvl5pPr>
              <a:lvl6pPr marL="457200" algn="l" rtl="0" fontAlgn="base">
                <a:spcBef>
                  <a:spcPct val="0"/>
                </a:spcBef>
                <a:spcAft>
                  <a:spcPct val="0"/>
                </a:spcAft>
                <a:defRPr sz="3200" b="1">
                  <a:solidFill>
                    <a:srgbClr val="FFFFFF"/>
                  </a:solidFill>
                  <a:latin typeface="Arial Black" pitchFamily="-108" charset="0"/>
                </a:defRPr>
              </a:lvl6pPr>
              <a:lvl7pPr marL="914400" algn="l" rtl="0" fontAlgn="base">
                <a:spcBef>
                  <a:spcPct val="0"/>
                </a:spcBef>
                <a:spcAft>
                  <a:spcPct val="0"/>
                </a:spcAft>
                <a:defRPr sz="3200" b="1">
                  <a:solidFill>
                    <a:srgbClr val="FFFFFF"/>
                  </a:solidFill>
                  <a:latin typeface="Arial Black" pitchFamily="-108" charset="0"/>
                </a:defRPr>
              </a:lvl7pPr>
              <a:lvl8pPr marL="1371600" algn="l" rtl="0" fontAlgn="base">
                <a:spcBef>
                  <a:spcPct val="0"/>
                </a:spcBef>
                <a:spcAft>
                  <a:spcPct val="0"/>
                </a:spcAft>
                <a:defRPr sz="3200" b="1">
                  <a:solidFill>
                    <a:srgbClr val="FFFFFF"/>
                  </a:solidFill>
                  <a:latin typeface="Arial Black" pitchFamily="-108" charset="0"/>
                </a:defRPr>
              </a:lvl8pPr>
              <a:lvl9pPr marL="1828800" algn="l" rtl="0" fontAlgn="base">
                <a:spcBef>
                  <a:spcPct val="0"/>
                </a:spcBef>
                <a:spcAft>
                  <a:spcPct val="0"/>
                </a:spcAft>
                <a:defRPr sz="3200" b="1">
                  <a:solidFill>
                    <a:srgbClr val="FFFFFF"/>
                  </a:solidFill>
                  <a:latin typeface="Arial Black" pitchFamily="-108" charset="0"/>
                </a:defRPr>
              </a:lvl9pPr>
            </a:lstStyle>
            <a:p>
              <a:r>
                <a:rPr lang="en-US" sz="2000" kern="0" dirty="0"/>
                <a:t>Allison Piché</a:t>
              </a:r>
              <a:endParaRPr lang="en-US" altLang="en-US" sz="2000" kern="0" dirty="0">
                <a:solidFill>
                  <a:schemeClr val="tx1"/>
                </a:solidFill>
                <a:ea typeface="ＭＳ Ｐゴシック" charset="-128"/>
                <a:cs typeface="Calibri" charset="0"/>
              </a:endParaRPr>
            </a:p>
          </p:txBody>
        </p:sp>
        <p:pic>
          <p:nvPicPr>
            <p:cNvPr id="22" name="Picture 21">
              <a:extLst>
                <a:ext uri="{FF2B5EF4-FFF2-40B4-BE49-F238E27FC236}">
                  <a16:creationId xmlns:a16="http://schemas.microsoft.com/office/drawing/2014/main" id="{4C330872-AFE0-2E46-9601-EBA8864DEA91}"/>
                </a:ext>
              </a:extLst>
            </p:cNvPr>
            <p:cNvPicPr>
              <a:picLocks noChangeAspect="1"/>
            </p:cNvPicPr>
            <p:nvPr/>
          </p:nvPicPr>
          <p:blipFill>
            <a:blip r:embed="rId6"/>
            <a:stretch>
              <a:fillRect/>
            </a:stretch>
          </p:blipFill>
          <p:spPr>
            <a:xfrm>
              <a:off x="923551" y="3258934"/>
              <a:ext cx="2420098" cy="2420098"/>
            </a:xfrm>
            <a:prstGeom prst="rect">
              <a:avLst/>
            </a:prstGeom>
          </p:spPr>
        </p:pic>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1"/>
          <p:cNvSpPr>
            <a:spLocks noGrp="1"/>
          </p:cNvSpPr>
          <p:nvPr>
            <p:ph type="ctrTitle"/>
          </p:nvPr>
        </p:nvSpPr>
        <p:spPr bwMode="auto">
          <a:xfrm>
            <a:off x="717549" y="762000"/>
            <a:ext cx="10703984" cy="99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en-US" sz="4400" dirty="0"/>
              <a:t>Key considerations prior to starting your grant application</a:t>
            </a:r>
            <a:endParaRPr lang="en-US" altLang="en-US" sz="4400" dirty="0">
              <a:solidFill>
                <a:schemeClr val="tx1"/>
              </a:solidFill>
              <a:ea typeface="ＭＳ Ｐゴシック" charset="-128"/>
              <a:cs typeface="Calibri" charset="0"/>
            </a:endParaRPr>
          </a:p>
        </p:txBody>
      </p:sp>
      <p:sp>
        <p:nvSpPr>
          <p:cNvPr id="9219" name="Text Placeholder 4"/>
          <p:cNvSpPr>
            <a:spLocks noGrp="1"/>
          </p:cNvSpPr>
          <p:nvPr>
            <p:ph type="subTitle" idx="1"/>
          </p:nvPr>
        </p:nvSpPr>
        <p:spPr>
          <a:xfrm>
            <a:off x="711200" y="2209800"/>
            <a:ext cx="11099800" cy="4419600"/>
          </a:xfrm>
        </p:spPr>
        <p:txBody>
          <a:bodyPr/>
          <a:lstStyle/>
          <a:p>
            <a:pPr marL="342900" indent="-342900" algn="l">
              <a:buFont typeface="Arial" panose="020B0604020202020204" pitchFamily="34" charset="0"/>
              <a:buChar char="•"/>
            </a:pPr>
            <a:r>
              <a:rPr lang="en-US" sz="2800" dirty="0"/>
              <a:t>Identification of funding opportunity</a:t>
            </a:r>
          </a:p>
          <a:p>
            <a:pPr marL="342900" indent="-342900" algn="l">
              <a:buFont typeface="Arial" panose="020B0604020202020204" pitchFamily="34" charset="0"/>
              <a:buChar char="•"/>
            </a:pPr>
            <a:r>
              <a:rPr lang="en-US" sz="2800" dirty="0"/>
              <a:t>Ongoing discussions with existing or potential Indigenous community partners about their research priorities</a:t>
            </a:r>
          </a:p>
          <a:p>
            <a:pPr marL="342900" indent="-342900" algn="l">
              <a:buFont typeface="Arial" panose="020B0604020202020204" pitchFamily="34" charset="0"/>
              <a:buChar char="•"/>
            </a:pPr>
            <a:r>
              <a:rPr lang="en-US" sz="2800" dirty="0"/>
              <a:t>Present new funding opportunities to your community partners</a:t>
            </a:r>
          </a:p>
          <a:p>
            <a:pPr marL="342900" indent="-342900" algn="l">
              <a:buFont typeface="Arial" panose="020B0604020202020204" pitchFamily="34" charset="0"/>
              <a:buChar char="•"/>
            </a:pPr>
            <a:r>
              <a:rPr lang="en-US" sz="2800" dirty="0"/>
              <a:t>Decide on a funding opportunity that fits with the research priorities of your community partners and your research expertise</a:t>
            </a:r>
          </a:p>
          <a:p>
            <a:pPr marL="342900" indent="-342900" algn="l">
              <a:buFont typeface="Arial" panose="020B0604020202020204" pitchFamily="34" charset="0"/>
              <a:buChar char="•"/>
            </a:pPr>
            <a:r>
              <a:rPr lang="en-US" sz="2800" dirty="0"/>
              <a:t>The funding call should be a call that you believe you have a reasonable chance of being successful  </a:t>
            </a:r>
          </a:p>
        </p:txBody>
      </p:sp>
    </p:spTree>
    <p:extLst>
      <p:ext uri="{BB962C8B-B14F-4D97-AF65-F5344CB8AC3E}">
        <p14:creationId xmlns:p14="http://schemas.microsoft.com/office/powerpoint/2010/main" val="5017199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1"/>
          <p:cNvSpPr>
            <a:spLocks noGrp="1"/>
          </p:cNvSpPr>
          <p:nvPr>
            <p:ph type="ctrTitle"/>
          </p:nvPr>
        </p:nvSpPr>
        <p:spPr bwMode="auto">
          <a:xfrm>
            <a:off x="717549" y="762000"/>
            <a:ext cx="10703984" cy="99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r>
              <a:rPr lang="en-US" sz="4400" dirty="0"/>
              <a:t>Putting together your research team</a:t>
            </a:r>
            <a:endParaRPr lang="en-US" altLang="en-US" sz="4400" dirty="0">
              <a:solidFill>
                <a:schemeClr val="tx1"/>
              </a:solidFill>
              <a:ea typeface="ＭＳ Ｐゴシック" charset="-128"/>
              <a:cs typeface="Calibri" charset="0"/>
            </a:endParaRPr>
          </a:p>
        </p:txBody>
      </p:sp>
      <p:sp>
        <p:nvSpPr>
          <p:cNvPr id="9219" name="Text Placeholder 4"/>
          <p:cNvSpPr>
            <a:spLocks noGrp="1"/>
          </p:cNvSpPr>
          <p:nvPr>
            <p:ph type="subTitle" idx="1"/>
          </p:nvPr>
        </p:nvSpPr>
        <p:spPr>
          <a:xfrm>
            <a:off x="753643" y="1752600"/>
            <a:ext cx="10667889" cy="4419600"/>
          </a:xfrm>
        </p:spPr>
        <p:txBody>
          <a:bodyPr/>
          <a:lstStyle/>
          <a:p>
            <a:pPr marL="457200" indent="-457200" algn="l">
              <a:buFont typeface="Arial" panose="020B0604020202020204" pitchFamily="34" charset="0"/>
              <a:buChar char="•"/>
            </a:pPr>
            <a:r>
              <a:rPr lang="en-US" sz="2600" dirty="0"/>
              <a:t>Work with your community partners to decide if other communities, organizations or stakeholders should be included </a:t>
            </a:r>
          </a:p>
          <a:p>
            <a:pPr marL="457200" indent="-457200" algn="l">
              <a:buFont typeface="Arial" panose="020B0604020202020204" pitchFamily="34" charset="0"/>
              <a:buChar char="•"/>
            </a:pPr>
            <a:r>
              <a:rPr lang="en-US" sz="2600" dirty="0"/>
              <a:t>Pull together your research team. Generally your team should include at least one of the following individuals: </a:t>
            </a:r>
          </a:p>
          <a:p>
            <a:pPr marL="1371600" lvl="1">
              <a:buFont typeface="Arial" panose="020B0604020202020204" pitchFamily="34" charset="0"/>
              <a:buChar char="•"/>
            </a:pPr>
            <a:r>
              <a:rPr lang="en-US" sz="2600" dirty="0"/>
              <a:t>a. community lead, </a:t>
            </a:r>
          </a:p>
          <a:p>
            <a:pPr marL="1371600" lvl="1">
              <a:buFont typeface="Arial" panose="020B0604020202020204" pitchFamily="34" charset="0"/>
              <a:buChar char="•"/>
            </a:pPr>
            <a:r>
              <a:rPr lang="en-US" sz="2600" dirty="0"/>
              <a:t>b. senior researcher, </a:t>
            </a:r>
          </a:p>
          <a:p>
            <a:pPr marL="1371600" lvl="1">
              <a:buFont typeface="Arial" panose="020B0604020202020204" pitchFamily="34" charset="0"/>
              <a:buChar char="•"/>
            </a:pPr>
            <a:r>
              <a:rPr lang="en-US" sz="2600" dirty="0"/>
              <a:t>c. new investigator, </a:t>
            </a:r>
          </a:p>
          <a:p>
            <a:pPr marL="1371600" lvl="1">
              <a:buFont typeface="Arial" panose="020B0604020202020204" pitchFamily="34" charset="0"/>
              <a:buChar char="•"/>
            </a:pPr>
            <a:r>
              <a:rPr lang="en-US" sz="2600" dirty="0"/>
              <a:t>d. knowledge user such as a representative from the health authority, front line organizations etc.</a:t>
            </a:r>
          </a:p>
        </p:txBody>
      </p:sp>
    </p:spTree>
    <p:extLst>
      <p:ext uri="{BB962C8B-B14F-4D97-AF65-F5344CB8AC3E}">
        <p14:creationId xmlns:p14="http://schemas.microsoft.com/office/powerpoint/2010/main" val="31333408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1"/>
          <p:cNvSpPr>
            <a:spLocks noGrp="1"/>
          </p:cNvSpPr>
          <p:nvPr>
            <p:ph type="ctrTitle"/>
          </p:nvPr>
        </p:nvSpPr>
        <p:spPr bwMode="auto">
          <a:xfrm>
            <a:off x="717549" y="762000"/>
            <a:ext cx="10703984" cy="99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r>
              <a:rPr lang="en-US" sz="4400" dirty="0"/>
              <a:t>Putting together your research team</a:t>
            </a:r>
            <a:endParaRPr lang="en-US" altLang="en-US" sz="4400" dirty="0">
              <a:solidFill>
                <a:schemeClr val="tx1"/>
              </a:solidFill>
              <a:ea typeface="ＭＳ Ｐゴシック" charset="-128"/>
              <a:cs typeface="Calibri" charset="0"/>
            </a:endParaRPr>
          </a:p>
        </p:txBody>
      </p:sp>
      <p:sp>
        <p:nvSpPr>
          <p:cNvPr id="9219" name="Text Placeholder 4"/>
          <p:cNvSpPr>
            <a:spLocks noGrp="1"/>
          </p:cNvSpPr>
          <p:nvPr>
            <p:ph type="subTitle" idx="1"/>
          </p:nvPr>
        </p:nvSpPr>
        <p:spPr>
          <a:xfrm>
            <a:off x="609601" y="1600200"/>
            <a:ext cx="7162800" cy="4495800"/>
          </a:xfrm>
        </p:spPr>
        <p:txBody>
          <a:bodyPr/>
          <a:lstStyle/>
          <a:p>
            <a:pPr marL="457200" indent="-457200" algn="l">
              <a:buFont typeface="Arial" panose="020B0604020202020204" pitchFamily="34" charset="0"/>
              <a:buChar char="•"/>
            </a:pPr>
            <a:r>
              <a:rPr lang="en-US" sz="2600" dirty="0"/>
              <a:t>Additional people to include: </a:t>
            </a:r>
          </a:p>
          <a:p>
            <a:pPr marL="457200" indent="-457200" algn="l"/>
            <a:r>
              <a:rPr lang="en-US" sz="2600" dirty="0"/>
              <a:t>	a. individuals identified by your community partner(s) such as Elders </a:t>
            </a:r>
          </a:p>
          <a:p>
            <a:pPr marL="457200" indent="-457200" algn="l"/>
            <a:r>
              <a:rPr lang="en-US" sz="2600" dirty="0"/>
              <a:t>	b. postdoctoral fellows &amp; graduate students </a:t>
            </a:r>
          </a:p>
          <a:p>
            <a:pPr marL="457200" indent="-457200" algn="l"/>
            <a:r>
              <a:rPr lang="en-US" sz="2600" dirty="0"/>
              <a:t>	c. researchers who bring complementary methodological and theoretical perspectives </a:t>
            </a:r>
          </a:p>
          <a:p>
            <a:pPr marL="457200" indent="-457200" algn="l">
              <a:buFont typeface="Arial" panose="020B0604020202020204" pitchFamily="34" charset="0"/>
              <a:buChar char="•"/>
            </a:pPr>
            <a:r>
              <a:rPr lang="en-US" sz="2600" dirty="0"/>
              <a:t>Do not be shy to ask people to be part of your team, and try to build a team that will give the level of commitment to the project that you want   </a:t>
            </a:r>
          </a:p>
        </p:txBody>
      </p:sp>
      <p:pic>
        <p:nvPicPr>
          <p:cNvPr id="3" name="Picture 2">
            <a:extLst>
              <a:ext uri="{FF2B5EF4-FFF2-40B4-BE49-F238E27FC236}">
                <a16:creationId xmlns:a16="http://schemas.microsoft.com/office/drawing/2014/main" id="{781EEEB9-8D37-2143-89B0-D434E5272B6A}"/>
              </a:ext>
            </a:extLst>
          </p:cNvPr>
          <p:cNvPicPr>
            <a:picLocks noChangeAspect="1"/>
          </p:cNvPicPr>
          <p:nvPr/>
        </p:nvPicPr>
        <p:blipFill>
          <a:blip r:embed="rId3"/>
          <a:stretch>
            <a:fillRect/>
          </a:stretch>
        </p:blipFill>
        <p:spPr>
          <a:xfrm>
            <a:off x="7620000" y="1905000"/>
            <a:ext cx="4215169" cy="2807368"/>
          </a:xfrm>
          <a:prstGeom prst="rect">
            <a:avLst/>
          </a:prstGeom>
        </p:spPr>
      </p:pic>
    </p:spTree>
    <p:extLst>
      <p:ext uri="{BB962C8B-B14F-4D97-AF65-F5344CB8AC3E}">
        <p14:creationId xmlns:p14="http://schemas.microsoft.com/office/powerpoint/2010/main" val="17911485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1"/>
          <p:cNvSpPr>
            <a:spLocks noGrp="1"/>
          </p:cNvSpPr>
          <p:nvPr>
            <p:ph type="ctrTitle"/>
          </p:nvPr>
        </p:nvSpPr>
        <p:spPr bwMode="auto">
          <a:xfrm>
            <a:off x="717549" y="762000"/>
            <a:ext cx="10703984" cy="99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en-US" sz="4400" dirty="0"/>
              <a:t>How long does it take to write a successful grant proposal?</a:t>
            </a:r>
            <a:endParaRPr lang="en-US" altLang="en-US" sz="4400" dirty="0">
              <a:solidFill>
                <a:schemeClr val="tx1"/>
              </a:solidFill>
              <a:ea typeface="ＭＳ Ｐゴシック" charset="-128"/>
              <a:cs typeface="Calibri" charset="0"/>
            </a:endParaRPr>
          </a:p>
        </p:txBody>
      </p:sp>
      <p:sp>
        <p:nvSpPr>
          <p:cNvPr id="9219" name="Text Placeholder 4"/>
          <p:cNvSpPr>
            <a:spLocks noGrp="1"/>
          </p:cNvSpPr>
          <p:nvPr>
            <p:ph type="subTitle" idx="1"/>
          </p:nvPr>
        </p:nvSpPr>
        <p:spPr>
          <a:xfrm>
            <a:off x="717549" y="2426368"/>
            <a:ext cx="11099800" cy="4419600"/>
          </a:xfrm>
        </p:spPr>
        <p:txBody>
          <a:bodyPr/>
          <a:lstStyle/>
          <a:p>
            <a:pPr marL="342900" indent="-342900" algn="l">
              <a:buFont typeface="Arial" panose="020B0604020202020204" pitchFamily="34" charset="0"/>
              <a:buChar char="•"/>
            </a:pPr>
            <a:r>
              <a:rPr lang="en-US" sz="2600" dirty="0"/>
              <a:t>Time is the key consideration once your team has determined the funding call that you will apply for.</a:t>
            </a:r>
          </a:p>
          <a:p>
            <a:pPr marL="342900" indent="-342900" algn="l">
              <a:buFont typeface="Arial" panose="020B0604020202020204" pitchFamily="34" charset="0"/>
              <a:buChar char="•"/>
            </a:pPr>
            <a:r>
              <a:rPr lang="en-US" sz="2600" dirty="0"/>
              <a:t>To write a successful CIHR, SSRHC, or SHRF grant you will need the full time period of the call. This is generally 4-6 months, with some research calls have a two or three phase approach that involves for example, a statement of interest or a letter intent which is peer reviewed, followed by an invitation to submit a full proposal. </a:t>
            </a:r>
          </a:p>
        </p:txBody>
      </p:sp>
    </p:spTree>
    <p:extLst>
      <p:ext uri="{BB962C8B-B14F-4D97-AF65-F5344CB8AC3E}">
        <p14:creationId xmlns:p14="http://schemas.microsoft.com/office/powerpoint/2010/main" val="21131120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1"/>
          <p:cNvSpPr>
            <a:spLocks noGrp="1"/>
          </p:cNvSpPr>
          <p:nvPr>
            <p:ph type="ctrTitle"/>
          </p:nvPr>
        </p:nvSpPr>
        <p:spPr bwMode="auto">
          <a:xfrm>
            <a:off x="717549" y="762000"/>
            <a:ext cx="10703984" cy="99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en-US" sz="4400" dirty="0"/>
              <a:t>How long does it take to write a successful grant proposal?</a:t>
            </a:r>
            <a:endParaRPr lang="en-US" altLang="en-US" sz="4400" dirty="0">
              <a:solidFill>
                <a:schemeClr val="tx1"/>
              </a:solidFill>
              <a:ea typeface="ＭＳ Ｐゴシック" charset="-128"/>
              <a:cs typeface="Calibri" charset="0"/>
            </a:endParaRPr>
          </a:p>
        </p:txBody>
      </p:sp>
      <p:sp>
        <p:nvSpPr>
          <p:cNvPr id="9219" name="Text Placeholder 4"/>
          <p:cNvSpPr>
            <a:spLocks noGrp="1"/>
          </p:cNvSpPr>
          <p:nvPr>
            <p:ph type="subTitle" idx="1"/>
          </p:nvPr>
        </p:nvSpPr>
        <p:spPr>
          <a:xfrm>
            <a:off x="4953000" y="2438400"/>
            <a:ext cx="6888412" cy="4419600"/>
          </a:xfrm>
        </p:spPr>
        <p:txBody>
          <a:bodyPr/>
          <a:lstStyle/>
          <a:p>
            <a:pPr marL="342900" indent="-342900" algn="l">
              <a:buFont typeface="Arial" panose="020B0604020202020204" pitchFamily="34" charset="0"/>
              <a:buChar char="•"/>
            </a:pPr>
            <a:r>
              <a:rPr lang="en-US" sz="2600" dirty="0"/>
              <a:t>For student funding, some applications are reviewed internally and advanced through your institutions. </a:t>
            </a:r>
          </a:p>
          <a:p>
            <a:pPr marL="342900" indent="-342900" algn="l">
              <a:buFont typeface="Arial" panose="020B0604020202020204" pitchFamily="34" charset="0"/>
              <a:buChar char="•"/>
            </a:pPr>
            <a:r>
              <a:rPr lang="en-US" sz="2600" dirty="0"/>
              <a:t>One of the most common mistakes made by research teams is to underestimate the time it takes to prepare a full grant proposal. </a:t>
            </a:r>
          </a:p>
        </p:txBody>
      </p:sp>
      <p:pic>
        <p:nvPicPr>
          <p:cNvPr id="3" name="Picture 2">
            <a:extLst>
              <a:ext uri="{FF2B5EF4-FFF2-40B4-BE49-F238E27FC236}">
                <a16:creationId xmlns:a16="http://schemas.microsoft.com/office/drawing/2014/main" id="{1B01F7A9-C44D-4449-97FC-EF59C3A88A65}"/>
              </a:ext>
            </a:extLst>
          </p:cNvPr>
          <p:cNvPicPr>
            <a:picLocks noChangeAspect="1"/>
          </p:cNvPicPr>
          <p:nvPr/>
        </p:nvPicPr>
        <p:blipFill>
          <a:blip r:embed="rId3"/>
          <a:stretch>
            <a:fillRect/>
          </a:stretch>
        </p:blipFill>
        <p:spPr>
          <a:xfrm>
            <a:off x="533400" y="2446421"/>
            <a:ext cx="3962400" cy="2971800"/>
          </a:xfrm>
          <a:prstGeom prst="rect">
            <a:avLst/>
          </a:prstGeom>
        </p:spPr>
      </p:pic>
    </p:spTree>
    <p:extLst>
      <p:ext uri="{BB962C8B-B14F-4D97-AF65-F5344CB8AC3E}">
        <p14:creationId xmlns:p14="http://schemas.microsoft.com/office/powerpoint/2010/main" val="30515686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1"/>
          <p:cNvSpPr>
            <a:spLocks noGrp="1"/>
          </p:cNvSpPr>
          <p:nvPr>
            <p:ph type="ctrTitle"/>
          </p:nvPr>
        </p:nvSpPr>
        <p:spPr bwMode="auto">
          <a:xfrm>
            <a:off x="717549" y="762000"/>
            <a:ext cx="10703984" cy="99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en-US" sz="4400" dirty="0"/>
              <a:t>How competitive is Tri-agency funding?</a:t>
            </a:r>
            <a:endParaRPr lang="en-US" altLang="en-US" sz="4400" dirty="0">
              <a:solidFill>
                <a:schemeClr val="tx1"/>
              </a:solidFill>
              <a:ea typeface="ＭＳ Ｐゴシック" charset="-128"/>
              <a:cs typeface="Calibri" charset="0"/>
            </a:endParaRPr>
          </a:p>
        </p:txBody>
      </p:sp>
      <p:sp>
        <p:nvSpPr>
          <p:cNvPr id="9219" name="Text Placeholder 4"/>
          <p:cNvSpPr>
            <a:spLocks noGrp="1"/>
          </p:cNvSpPr>
          <p:nvPr>
            <p:ph type="subTitle" idx="1"/>
          </p:nvPr>
        </p:nvSpPr>
        <p:spPr>
          <a:xfrm>
            <a:off x="693486" y="1752600"/>
            <a:ext cx="11099800" cy="4419600"/>
          </a:xfrm>
        </p:spPr>
        <p:txBody>
          <a:bodyPr/>
          <a:lstStyle/>
          <a:p>
            <a:pPr marL="342900" indent="-342900" algn="l">
              <a:buFont typeface="Arial" panose="020B0604020202020204" pitchFamily="34" charset="0"/>
              <a:buChar char="•"/>
            </a:pPr>
            <a:r>
              <a:rPr lang="en-US" dirty="0"/>
              <a:t>The current success rate for grants varies for Tri-agency funding, however for open competitions such as CIHR Project Grants, it is around 20%, with each funded grant needing to score in the fundable range.  </a:t>
            </a:r>
          </a:p>
          <a:p>
            <a:pPr marL="342900" indent="-342900" algn="l">
              <a:buFont typeface="Arial" panose="020B0604020202020204" pitchFamily="34" charset="0"/>
              <a:buChar char="•"/>
            </a:pPr>
            <a:r>
              <a:rPr lang="en-US" dirty="0"/>
              <a:t>In Indigenous health research, illustrating authentic community partnerships is key to success. Reviewers, especially Indigenous reviewers, pay a lot of attention to letters of support from Indigenous partners, the role of Indigenous community partners in the design and in the activities of the grant, and engagement and involvement of Indigenous partners in knowledge translation activities.  </a:t>
            </a:r>
          </a:p>
        </p:txBody>
      </p:sp>
    </p:spTree>
    <p:extLst>
      <p:ext uri="{BB962C8B-B14F-4D97-AF65-F5344CB8AC3E}">
        <p14:creationId xmlns:p14="http://schemas.microsoft.com/office/powerpoint/2010/main" val="34374511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1"/>
          <p:cNvSpPr>
            <a:spLocks noGrp="1"/>
          </p:cNvSpPr>
          <p:nvPr>
            <p:ph type="ctrTitle"/>
          </p:nvPr>
        </p:nvSpPr>
        <p:spPr bwMode="auto">
          <a:xfrm>
            <a:off x="717549" y="762000"/>
            <a:ext cx="10703984" cy="99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en-US" sz="4400" dirty="0"/>
              <a:t>Where to find out about research funding opportunities:</a:t>
            </a:r>
            <a:endParaRPr lang="en-US" altLang="en-US" sz="4400" dirty="0">
              <a:solidFill>
                <a:schemeClr val="tx1"/>
              </a:solidFill>
              <a:ea typeface="ＭＳ Ｐゴシック" charset="-128"/>
              <a:cs typeface="Calibri" charset="0"/>
            </a:endParaRPr>
          </a:p>
        </p:txBody>
      </p:sp>
      <p:sp>
        <p:nvSpPr>
          <p:cNvPr id="9219" name="Text Placeholder 4"/>
          <p:cNvSpPr>
            <a:spLocks noGrp="1"/>
          </p:cNvSpPr>
          <p:nvPr>
            <p:ph type="subTitle" idx="1"/>
          </p:nvPr>
        </p:nvSpPr>
        <p:spPr>
          <a:xfrm>
            <a:off x="685800" y="2286000"/>
            <a:ext cx="7893051" cy="3200400"/>
          </a:xfrm>
        </p:spPr>
        <p:txBody>
          <a:bodyPr/>
          <a:lstStyle/>
          <a:p>
            <a:pPr marL="342900" indent="-342900" algn="l">
              <a:buFont typeface="Arial" panose="020B0604020202020204" pitchFamily="34" charset="0"/>
              <a:buChar char="•"/>
            </a:pPr>
            <a:r>
              <a:rPr lang="en-CA" dirty="0"/>
              <a:t>Contact our Network for grant writing support from our Research Facilitators, and to sign up for our newsletter, which will include funding opportunities</a:t>
            </a:r>
          </a:p>
          <a:p>
            <a:pPr marL="342900" lvl="0" indent="-342900" algn="l">
              <a:buFont typeface="Arial" panose="020B0604020202020204" pitchFamily="34" charset="0"/>
              <a:buChar char="•"/>
            </a:pPr>
            <a:r>
              <a:rPr lang="en-US" dirty="0"/>
              <a:t>Look for funding opportunities online</a:t>
            </a:r>
            <a:endParaRPr lang="en-CA" dirty="0"/>
          </a:p>
          <a:p>
            <a:pPr marL="342900" lvl="0" indent="-342900" algn="l">
              <a:buFont typeface="Arial" panose="020B0604020202020204" pitchFamily="34" charset="0"/>
              <a:buChar char="•"/>
            </a:pPr>
            <a:r>
              <a:rPr lang="en-US" dirty="0"/>
              <a:t>sign up for any of the </a:t>
            </a:r>
            <a:r>
              <a:rPr lang="en-US" dirty="0" err="1"/>
              <a:t>USask</a:t>
            </a:r>
            <a:r>
              <a:rPr lang="en-US" dirty="0"/>
              <a:t> </a:t>
            </a:r>
            <a:r>
              <a:rPr lang="en-US" u="sng" dirty="0">
                <a:solidFill>
                  <a:srgbClr val="006A40"/>
                </a:solidFill>
              </a:rPr>
              <a:t>research </a:t>
            </a:r>
            <a:r>
              <a:rPr lang="en-US" u="sng" dirty="0" err="1">
                <a:solidFill>
                  <a:srgbClr val="006A40"/>
                </a:solidFill>
              </a:rPr>
              <a:t>listservs</a:t>
            </a:r>
            <a:r>
              <a:rPr lang="en-US" u="sng" dirty="0">
                <a:solidFill>
                  <a:srgbClr val="006A40"/>
                </a:solidFill>
              </a:rPr>
              <a:t> </a:t>
            </a:r>
            <a:r>
              <a:rPr lang="en-US" dirty="0">
                <a:solidFill>
                  <a:srgbClr val="006A40"/>
                </a:solidFill>
              </a:rPr>
              <a:t> </a:t>
            </a:r>
            <a:r>
              <a:rPr lang="en-US" dirty="0"/>
              <a:t>(Google “</a:t>
            </a:r>
            <a:r>
              <a:rPr lang="en-US" dirty="0" err="1"/>
              <a:t>Usask</a:t>
            </a:r>
            <a:r>
              <a:rPr lang="en-US" dirty="0"/>
              <a:t> listserv”) for funding announcements, deadlines, and research workshops</a:t>
            </a:r>
          </a:p>
          <a:p>
            <a:pPr marL="342900" indent="-342900" algn="l">
              <a:buFont typeface="Arial" panose="020B0604020202020204" pitchFamily="34" charset="0"/>
              <a:buChar char="•"/>
            </a:pPr>
            <a:r>
              <a:rPr lang="en-CA" dirty="0"/>
              <a:t>Your department/college may also have Research Facilitators who can support you</a:t>
            </a:r>
            <a:endParaRPr lang="en-US" dirty="0"/>
          </a:p>
          <a:p>
            <a:pPr marL="342900" lvl="0" indent="-342900" algn="l">
              <a:buFont typeface="Arial" panose="020B0604020202020204" pitchFamily="34" charset="0"/>
              <a:buChar char="•"/>
            </a:pPr>
            <a:endParaRPr lang="en-CA" dirty="0"/>
          </a:p>
        </p:txBody>
      </p:sp>
      <p:pic>
        <p:nvPicPr>
          <p:cNvPr id="3" name="Picture 2">
            <a:extLst>
              <a:ext uri="{FF2B5EF4-FFF2-40B4-BE49-F238E27FC236}">
                <a16:creationId xmlns:a16="http://schemas.microsoft.com/office/drawing/2014/main" id="{0A0E8EB8-477F-8044-9022-074E481DAC8D}"/>
              </a:ext>
            </a:extLst>
          </p:cNvPr>
          <p:cNvPicPr>
            <a:picLocks noChangeAspect="1"/>
          </p:cNvPicPr>
          <p:nvPr/>
        </p:nvPicPr>
        <p:blipFill>
          <a:blip r:embed="rId3">
            <a:alphaModFix amt="85000"/>
          </a:blip>
          <a:stretch>
            <a:fillRect/>
          </a:stretch>
        </p:blipFill>
        <p:spPr>
          <a:xfrm rot="5400000">
            <a:off x="8096250" y="2266950"/>
            <a:ext cx="4114800" cy="3086100"/>
          </a:xfrm>
          <a:prstGeom prst="rect">
            <a:avLst/>
          </a:prstGeom>
        </p:spPr>
      </p:pic>
    </p:spTree>
    <p:extLst>
      <p:ext uri="{BB962C8B-B14F-4D97-AF65-F5344CB8AC3E}">
        <p14:creationId xmlns:p14="http://schemas.microsoft.com/office/powerpoint/2010/main" val="3047097913"/>
      </p:ext>
    </p:extLst>
  </p:cSld>
  <p:clrMapOvr>
    <a:masterClrMapping/>
  </p:clrMapOvr>
</p:sld>
</file>

<file path=ppt/theme/theme1.xml><?xml version="1.0" encoding="utf-8"?>
<a:theme xmlns:a="http://schemas.openxmlformats.org/drawingml/2006/main" name="Blank">
  <a:themeElements>
    <a:clrScheme name="USask">
      <a:dk1>
        <a:srgbClr val="000000"/>
      </a:dk1>
      <a:lt1>
        <a:srgbClr val="FFFFFF"/>
      </a:lt1>
      <a:dk2>
        <a:srgbClr val="006940"/>
      </a:dk2>
      <a:lt2>
        <a:srgbClr val="FFFFFF"/>
      </a:lt2>
      <a:accent1>
        <a:srgbClr val="FFD204"/>
      </a:accent1>
      <a:accent2>
        <a:srgbClr val="006940"/>
      </a:accent2>
      <a:accent3>
        <a:srgbClr val="BDD600"/>
      </a:accent3>
      <a:accent4>
        <a:srgbClr val="000000"/>
      </a:accent4>
      <a:accent5>
        <a:srgbClr val="999B9C"/>
      </a:accent5>
      <a:accent6>
        <a:srgbClr val="D6D6D3"/>
      </a:accent6>
      <a:hlink>
        <a:srgbClr val="BDD600"/>
      </a:hlink>
      <a:folHlink>
        <a:srgbClr val="719500"/>
      </a:folHlink>
    </a:clrScheme>
    <a:fontScheme name="Blank">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0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08" charset="0"/>
          </a:defRPr>
        </a:defPPr>
      </a:lstStyle>
    </a:lnDef>
    <a:txDef>
      <a:spPr>
        <a:noFill/>
      </a:spPr>
      <a:bodyPr wrap="square" rtlCol="0" anchor="t" anchorCtr="0">
        <a:spAutoFit/>
      </a:bodyPr>
      <a:lstStyle>
        <a:defPPr algn="ctr">
          <a:defRPr sz="1200" b="1" dirty="0" smtClean="0">
            <a:solidFill>
              <a:srgbClr val="006A40"/>
            </a:solidFill>
            <a:latin typeface="+mn-lt"/>
          </a:defRPr>
        </a:defPPr>
      </a:lstStyle>
    </a:tx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2652</TotalTime>
  <Words>1187</Words>
  <Application>Microsoft Macintosh PowerPoint</Application>
  <PresentationFormat>Widescreen</PresentationFormat>
  <Paragraphs>86</Paragraphs>
  <Slides>17</Slides>
  <Notes>17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ＭＳ Ｐゴシック</vt:lpstr>
      <vt:lpstr>Arial</vt:lpstr>
      <vt:lpstr>Arial Black</vt:lpstr>
      <vt:lpstr>Calibri</vt:lpstr>
      <vt:lpstr>Georgia</vt:lpstr>
      <vt:lpstr>Helvetica</vt:lpstr>
      <vt:lpstr>Times</vt:lpstr>
      <vt:lpstr>Wingdings</vt:lpstr>
      <vt:lpstr>Blank</vt:lpstr>
      <vt:lpstr>Developing and writing a successful research grant in partnership with Métis and First Nations community partners  Dr. Caroline Tait, PhD  Saskatchewan Indigenous Mentorship Network  Saskatchewan First Nations and Métis Health Research Network  April 3, 2020</vt:lpstr>
      <vt:lpstr>Facilitator: Dr. Caroline Tait</vt:lpstr>
      <vt:lpstr>Key considerations prior to starting your grant application</vt:lpstr>
      <vt:lpstr>Putting together your research team</vt:lpstr>
      <vt:lpstr>Putting together your research team</vt:lpstr>
      <vt:lpstr>How long does it take to write a successful grant proposal?</vt:lpstr>
      <vt:lpstr>How long does it take to write a successful grant proposal?</vt:lpstr>
      <vt:lpstr>How competitive is Tri-agency funding?</vt:lpstr>
      <vt:lpstr>Where to find out about research funding opportunities:</vt:lpstr>
      <vt:lpstr>Common elements in research proposals: </vt:lpstr>
      <vt:lpstr>Getting started on an application</vt:lpstr>
      <vt:lpstr>CVs and Letters of Support</vt:lpstr>
      <vt:lpstr>Writing the research proposal </vt:lpstr>
      <vt:lpstr>Asking questions, and getting people to review your proposal</vt:lpstr>
      <vt:lpstr>Required signatures and university approval:</vt:lpstr>
      <vt:lpstr>Required signatures and university approval:</vt:lpstr>
      <vt:lpstr>PowerPoint Presentation</vt:lpstr>
    </vt:vector>
  </TitlesOfParts>
  <Company>Division of Media and Technology</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 David Snell</dc:creator>
  <cp:lastModifiedBy>Piche, Allison</cp:lastModifiedBy>
  <cp:revision>121</cp:revision>
  <cp:lastPrinted>2017-10-23T15:52:14Z</cp:lastPrinted>
  <dcterms:created xsi:type="dcterms:W3CDTF">2010-08-15T00:58:23Z</dcterms:created>
  <dcterms:modified xsi:type="dcterms:W3CDTF">2020-04-07T20:51:14Z</dcterms:modified>
</cp:coreProperties>
</file>